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45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lmo Valentim Fernandes" userId="0ab0fa4d-6dc1-4c20-a7d7-1ab658d53e46" providerId="ADAL" clId="{38CEC2C6-1227-4F0B-B23E-19B10F11523A}"/>
    <pc:docChg chg="undo custSel addSld delSld modSld sldOrd">
      <pc:chgData name="Telmo Valentim Fernandes" userId="0ab0fa4d-6dc1-4c20-a7d7-1ab658d53e46" providerId="ADAL" clId="{38CEC2C6-1227-4F0B-B23E-19B10F11523A}" dt="2024-02-14T11:25:46.494" v="841" actId="47"/>
      <pc:docMkLst>
        <pc:docMk/>
      </pc:docMkLst>
      <pc:sldChg chg="modSp mod">
        <pc:chgData name="Telmo Valentim Fernandes" userId="0ab0fa4d-6dc1-4c20-a7d7-1ab658d53e46" providerId="ADAL" clId="{38CEC2C6-1227-4F0B-B23E-19B10F11523A}" dt="2024-02-14T10:03:10.575" v="43" actId="20577"/>
        <pc:sldMkLst>
          <pc:docMk/>
          <pc:sldMk cId="1993074406" sldId="256"/>
        </pc:sldMkLst>
        <pc:spChg chg="mod">
          <ac:chgData name="Telmo Valentim Fernandes" userId="0ab0fa4d-6dc1-4c20-a7d7-1ab658d53e46" providerId="ADAL" clId="{38CEC2C6-1227-4F0B-B23E-19B10F11523A}" dt="2024-02-14T10:03:10.575" v="43" actId="20577"/>
          <ac:spMkLst>
            <pc:docMk/>
            <pc:sldMk cId="1993074406" sldId="256"/>
            <ac:spMk id="2" creationId="{3736E179-B917-4D34-9B4F-CF82837189D0}"/>
          </ac:spMkLst>
        </pc:spChg>
        <pc:spChg chg="mod">
          <ac:chgData name="Telmo Valentim Fernandes" userId="0ab0fa4d-6dc1-4c20-a7d7-1ab658d53e46" providerId="ADAL" clId="{38CEC2C6-1227-4F0B-B23E-19B10F11523A}" dt="2024-02-14T10:02:21.234" v="5" actId="20577"/>
          <ac:spMkLst>
            <pc:docMk/>
            <pc:sldMk cId="1993074406" sldId="256"/>
            <ac:spMk id="5" creationId="{33C8C039-9A06-4D9A-9E2F-F1DCFFE71C1A}"/>
          </ac:spMkLst>
        </pc:spChg>
      </pc:sldChg>
      <pc:sldChg chg="addSp delSp modSp mod ord">
        <pc:chgData name="Telmo Valentim Fernandes" userId="0ab0fa4d-6dc1-4c20-a7d7-1ab658d53e46" providerId="ADAL" clId="{38CEC2C6-1227-4F0B-B23E-19B10F11523A}" dt="2024-02-14T10:09:06.787" v="177"/>
        <pc:sldMkLst>
          <pc:docMk/>
          <pc:sldMk cId="126128084" sldId="259"/>
        </pc:sldMkLst>
        <pc:spChg chg="del">
          <ac:chgData name="Telmo Valentim Fernandes" userId="0ab0fa4d-6dc1-4c20-a7d7-1ab658d53e46" providerId="ADAL" clId="{38CEC2C6-1227-4F0B-B23E-19B10F11523A}" dt="2024-02-14T10:04:06.251" v="62" actId="478"/>
          <ac:spMkLst>
            <pc:docMk/>
            <pc:sldMk cId="126128084" sldId="259"/>
            <ac:spMk id="2" creationId="{05B0DEBA-FF4F-D3A5-03EB-A84A6C3954EA}"/>
          </ac:spMkLst>
        </pc:spChg>
        <pc:spChg chg="del">
          <ac:chgData name="Telmo Valentim Fernandes" userId="0ab0fa4d-6dc1-4c20-a7d7-1ab658d53e46" providerId="ADAL" clId="{38CEC2C6-1227-4F0B-B23E-19B10F11523A}" dt="2024-02-14T10:04:06.251" v="62" actId="478"/>
          <ac:spMkLst>
            <pc:docMk/>
            <pc:sldMk cId="126128084" sldId="259"/>
            <ac:spMk id="3" creationId="{AC672098-1E78-6FBA-D13F-85A84616B74F}"/>
          </ac:spMkLst>
        </pc:spChg>
        <pc:spChg chg="mod">
          <ac:chgData name="Telmo Valentim Fernandes" userId="0ab0fa4d-6dc1-4c20-a7d7-1ab658d53e46" providerId="ADAL" clId="{38CEC2C6-1227-4F0B-B23E-19B10F11523A}" dt="2024-02-14T10:09:06.787" v="177"/>
          <ac:spMkLst>
            <pc:docMk/>
            <pc:sldMk cId="126128084" sldId="259"/>
            <ac:spMk id="5" creationId="{33C8C039-9A06-4D9A-9E2F-F1DCFFE71C1A}"/>
          </ac:spMkLst>
        </pc:spChg>
        <pc:spChg chg="del">
          <ac:chgData name="Telmo Valentim Fernandes" userId="0ab0fa4d-6dc1-4c20-a7d7-1ab658d53e46" providerId="ADAL" clId="{38CEC2C6-1227-4F0B-B23E-19B10F11523A}" dt="2024-02-14T10:04:06.251" v="62" actId="478"/>
          <ac:spMkLst>
            <pc:docMk/>
            <pc:sldMk cId="126128084" sldId="259"/>
            <ac:spMk id="6" creationId="{4D673042-F100-2EBC-6D01-E5298D34396C}"/>
          </ac:spMkLst>
        </pc:spChg>
        <pc:spChg chg="mod">
          <ac:chgData name="Telmo Valentim Fernandes" userId="0ab0fa4d-6dc1-4c20-a7d7-1ab658d53e46" providerId="ADAL" clId="{38CEC2C6-1227-4F0B-B23E-19B10F11523A}" dt="2024-02-14T10:03:23.767" v="50" actId="20577"/>
          <ac:spMkLst>
            <pc:docMk/>
            <pc:sldMk cId="126128084" sldId="259"/>
            <ac:spMk id="7" creationId="{59B9B13D-2C1A-42EF-8C2B-DF17D5B43020}"/>
          </ac:spMkLst>
        </pc:spChg>
        <pc:spChg chg="del">
          <ac:chgData name="Telmo Valentim Fernandes" userId="0ab0fa4d-6dc1-4c20-a7d7-1ab658d53e46" providerId="ADAL" clId="{38CEC2C6-1227-4F0B-B23E-19B10F11523A}" dt="2024-02-14T10:04:06.251" v="62" actId="478"/>
          <ac:spMkLst>
            <pc:docMk/>
            <pc:sldMk cId="126128084" sldId="259"/>
            <ac:spMk id="8" creationId="{4D698DC7-EA39-5A41-92D2-9DCFD49651A8}"/>
          </ac:spMkLst>
        </pc:spChg>
        <pc:spChg chg="del">
          <ac:chgData name="Telmo Valentim Fernandes" userId="0ab0fa4d-6dc1-4c20-a7d7-1ab658d53e46" providerId="ADAL" clId="{38CEC2C6-1227-4F0B-B23E-19B10F11523A}" dt="2024-02-14T10:04:06.251" v="62" actId="478"/>
          <ac:spMkLst>
            <pc:docMk/>
            <pc:sldMk cId="126128084" sldId="259"/>
            <ac:spMk id="21" creationId="{BA4F9F90-F44B-48CC-A46C-8F7598A7D369}"/>
          </ac:spMkLst>
        </pc:spChg>
        <pc:picChg chg="add del mod modCrop">
          <ac:chgData name="Telmo Valentim Fernandes" userId="0ab0fa4d-6dc1-4c20-a7d7-1ab658d53e46" providerId="ADAL" clId="{38CEC2C6-1227-4F0B-B23E-19B10F11523A}" dt="2024-02-14T10:05:39.829" v="105" actId="478"/>
          <ac:picMkLst>
            <pc:docMk/>
            <pc:sldMk cId="126128084" sldId="259"/>
            <ac:picMk id="10" creationId="{BCB669E5-9F81-226F-DCD6-83F3949A0D43}"/>
          </ac:picMkLst>
        </pc:picChg>
        <pc:picChg chg="add mod">
          <ac:chgData name="Telmo Valentim Fernandes" userId="0ab0fa4d-6dc1-4c20-a7d7-1ab658d53e46" providerId="ADAL" clId="{38CEC2C6-1227-4F0B-B23E-19B10F11523A}" dt="2024-02-14T10:08:12.634" v="124" actId="1035"/>
          <ac:picMkLst>
            <pc:docMk/>
            <pc:sldMk cId="126128084" sldId="259"/>
            <ac:picMk id="12" creationId="{73493A28-DB78-3A0B-A4D1-DE57835794C8}"/>
          </ac:picMkLst>
        </pc:picChg>
      </pc:sldChg>
      <pc:sldChg chg="addSp delSp modSp add mod">
        <pc:chgData name="Telmo Valentim Fernandes" userId="0ab0fa4d-6dc1-4c20-a7d7-1ab658d53e46" providerId="ADAL" clId="{38CEC2C6-1227-4F0B-B23E-19B10F11523A}" dt="2024-02-14T10:08:52.554" v="176" actId="6549"/>
        <pc:sldMkLst>
          <pc:docMk/>
          <pc:sldMk cId="2179685143" sldId="260"/>
        </pc:sldMkLst>
        <pc:spChg chg="mod">
          <ac:chgData name="Telmo Valentim Fernandes" userId="0ab0fa4d-6dc1-4c20-a7d7-1ab658d53e46" providerId="ADAL" clId="{38CEC2C6-1227-4F0B-B23E-19B10F11523A}" dt="2024-02-14T10:08:52.554" v="176" actId="6549"/>
          <ac:spMkLst>
            <pc:docMk/>
            <pc:sldMk cId="2179685143" sldId="260"/>
            <ac:spMk id="5" creationId="{5F812C4A-1014-85F1-2970-D3D4291845CF}"/>
          </ac:spMkLst>
        </pc:spChg>
        <pc:picChg chg="add mod">
          <ac:chgData name="Telmo Valentim Fernandes" userId="0ab0fa4d-6dc1-4c20-a7d7-1ab658d53e46" providerId="ADAL" clId="{38CEC2C6-1227-4F0B-B23E-19B10F11523A}" dt="2024-02-14T10:05:26.210" v="102" actId="1035"/>
          <ac:picMkLst>
            <pc:docMk/>
            <pc:sldMk cId="2179685143" sldId="260"/>
            <ac:picMk id="3" creationId="{DEB26577-40EA-0BC4-8381-7A27D8D4142E}"/>
          </ac:picMkLst>
        </pc:picChg>
        <pc:picChg chg="del">
          <ac:chgData name="Telmo Valentim Fernandes" userId="0ab0fa4d-6dc1-4c20-a7d7-1ab658d53e46" providerId="ADAL" clId="{38CEC2C6-1227-4F0B-B23E-19B10F11523A}" dt="2024-02-14T10:04:40.393" v="70" actId="478"/>
          <ac:picMkLst>
            <pc:docMk/>
            <pc:sldMk cId="2179685143" sldId="260"/>
            <ac:picMk id="10" creationId="{D6DFA9D0-0F8E-D3C4-6BA3-07C575368484}"/>
          </ac:picMkLst>
        </pc:picChg>
      </pc:sldChg>
      <pc:sldChg chg="del">
        <pc:chgData name="Telmo Valentim Fernandes" userId="0ab0fa4d-6dc1-4c20-a7d7-1ab658d53e46" providerId="ADAL" clId="{38CEC2C6-1227-4F0B-B23E-19B10F11523A}" dt="2024-02-14T10:03:40.615" v="59" actId="47"/>
        <pc:sldMkLst>
          <pc:docMk/>
          <pc:sldMk cId="57857637" sldId="261"/>
        </pc:sldMkLst>
      </pc:sldChg>
      <pc:sldChg chg="addSp delSp modSp add mod">
        <pc:chgData name="Telmo Valentim Fernandes" userId="0ab0fa4d-6dc1-4c20-a7d7-1ab658d53e46" providerId="ADAL" clId="{38CEC2C6-1227-4F0B-B23E-19B10F11523A}" dt="2024-02-14T10:42:16.740" v="216" actId="1035"/>
        <pc:sldMkLst>
          <pc:docMk/>
          <pc:sldMk cId="3710477331" sldId="261"/>
        </pc:sldMkLst>
        <pc:spChg chg="mod">
          <ac:chgData name="Telmo Valentim Fernandes" userId="0ab0fa4d-6dc1-4c20-a7d7-1ab658d53e46" providerId="ADAL" clId="{38CEC2C6-1227-4F0B-B23E-19B10F11523A}" dt="2024-02-14T10:09:14.200" v="178"/>
          <ac:spMkLst>
            <pc:docMk/>
            <pc:sldMk cId="3710477331" sldId="261"/>
            <ac:spMk id="5" creationId="{1E4934C7-6569-D4FF-5611-A63311FC5C2A}"/>
          </ac:spMkLst>
        </pc:spChg>
        <pc:picChg chg="add mod">
          <ac:chgData name="Telmo Valentim Fernandes" userId="0ab0fa4d-6dc1-4c20-a7d7-1ab658d53e46" providerId="ADAL" clId="{38CEC2C6-1227-4F0B-B23E-19B10F11523A}" dt="2024-02-14T10:42:16.740" v="216" actId="1035"/>
          <ac:picMkLst>
            <pc:docMk/>
            <pc:sldMk cId="3710477331" sldId="261"/>
            <ac:picMk id="3" creationId="{4145274D-5D93-BEE5-DE59-26F80AB95235}"/>
          </ac:picMkLst>
        </pc:picChg>
        <pc:picChg chg="del">
          <ac:chgData name="Telmo Valentim Fernandes" userId="0ab0fa4d-6dc1-4c20-a7d7-1ab658d53e46" providerId="ADAL" clId="{38CEC2C6-1227-4F0B-B23E-19B10F11523A}" dt="2024-02-14T10:04:44.451" v="71" actId="478"/>
          <ac:picMkLst>
            <pc:docMk/>
            <pc:sldMk cId="3710477331" sldId="261"/>
            <ac:picMk id="10" creationId="{88B4804C-1BCF-14B9-653F-6CA2E3A4CB3A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48:25.044" v="247" actId="1035"/>
        <pc:sldMkLst>
          <pc:docMk/>
          <pc:sldMk cId="4019239756" sldId="262"/>
        </pc:sldMkLst>
        <pc:picChg chg="add mod">
          <ac:chgData name="Telmo Valentim Fernandes" userId="0ab0fa4d-6dc1-4c20-a7d7-1ab658d53e46" providerId="ADAL" clId="{38CEC2C6-1227-4F0B-B23E-19B10F11523A}" dt="2024-02-14T10:48:25.044" v="247" actId="1035"/>
          <ac:picMkLst>
            <pc:docMk/>
            <pc:sldMk cId="4019239756" sldId="262"/>
            <ac:picMk id="3" creationId="{4DFD3A4C-D2B8-2989-4039-D7AFC01D02C9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51:21.678" v="264" actId="1036"/>
        <pc:sldMkLst>
          <pc:docMk/>
          <pc:sldMk cId="312117869" sldId="263"/>
        </pc:sldMkLst>
        <pc:picChg chg="add mod">
          <ac:chgData name="Telmo Valentim Fernandes" userId="0ab0fa4d-6dc1-4c20-a7d7-1ab658d53e46" providerId="ADAL" clId="{38CEC2C6-1227-4F0B-B23E-19B10F11523A}" dt="2024-02-14T10:51:21.678" v="264" actId="1036"/>
          <ac:picMkLst>
            <pc:docMk/>
            <pc:sldMk cId="312117869" sldId="263"/>
            <ac:picMk id="3" creationId="{B16BB67C-B157-743F-C1AC-E14069A0D550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51:44.615" v="285" actId="1035"/>
        <pc:sldMkLst>
          <pc:docMk/>
          <pc:sldMk cId="832422111" sldId="264"/>
        </pc:sldMkLst>
        <pc:picChg chg="add mod">
          <ac:chgData name="Telmo Valentim Fernandes" userId="0ab0fa4d-6dc1-4c20-a7d7-1ab658d53e46" providerId="ADAL" clId="{38CEC2C6-1227-4F0B-B23E-19B10F11523A}" dt="2024-02-14T10:51:44.615" v="285" actId="1035"/>
          <ac:picMkLst>
            <pc:docMk/>
            <pc:sldMk cId="832422111" sldId="264"/>
            <ac:picMk id="3" creationId="{8F1EAA2F-E920-0862-A39D-9DCB5AE8B0D2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52:18.642" v="323" actId="1036"/>
        <pc:sldMkLst>
          <pc:docMk/>
          <pc:sldMk cId="1126805831" sldId="265"/>
        </pc:sldMkLst>
        <pc:picChg chg="add mod">
          <ac:chgData name="Telmo Valentim Fernandes" userId="0ab0fa4d-6dc1-4c20-a7d7-1ab658d53e46" providerId="ADAL" clId="{38CEC2C6-1227-4F0B-B23E-19B10F11523A}" dt="2024-02-14T10:52:18.642" v="323" actId="1036"/>
          <ac:picMkLst>
            <pc:docMk/>
            <pc:sldMk cId="1126805831" sldId="265"/>
            <ac:picMk id="3" creationId="{3505C46D-DCB5-E03D-BA15-6FB78601707B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55:02.978" v="350" actId="1035"/>
        <pc:sldMkLst>
          <pc:docMk/>
          <pc:sldMk cId="3185416974" sldId="266"/>
        </pc:sldMkLst>
        <pc:picChg chg="add mod">
          <ac:chgData name="Telmo Valentim Fernandes" userId="0ab0fa4d-6dc1-4c20-a7d7-1ab658d53e46" providerId="ADAL" clId="{38CEC2C6-1227-4F0B-B23E-19B10F11523A}" dt="2024-02-14T10:55:02.978" v="350" actId="1035"/>
          <ac:picMkLst>
            <pc:docMk/>
            <pc:sldMk cId="3185416974" sldId="266"/>
            <ac:picMk id="3" creationId="{1E65B4C6-B6C6-AE11-B88F-B291C91E12F2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56:39.342" v="380" actId="1036"/>
        <pc:sldMkLst>
          <pc:docMk/>
          <pc:sldMk cId="1645699352" sldId="267"/>
        </pc:sldMkLst>
        <pc:picChg chg="add mod">
          <ac:chgData name="Telmo Valentim Fernandes" userId="0ab0fa4d-6dc1-4c20-a7d7-1ab658d53e46" providerId="ADAL" clId="{38CEC2C6-1227-4F0B-B23E-19B10F11523A}" dt="2024-02-14T10:56:39.342" v="380" actId="1036"/>
          <ac:picMkLst>
            <pc:docMk/>
            <pc:sldMk cId="1645699352" sldId="267"/>
            <ac:picMk id="3" creationId="{76960BD5-F661-2803-E946-AE975FB0C3D3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57:11.749" v="413" actId="1035"/>
        <pc:sldMkLst>
          <pc:docMk/>
          <pc:sldMk cId="2012460272" sldId="268"/>
        </pc:sldMkLst>
        <pc:picChg chg="add mod">
          <ac:chgData name="Telmo Valentim Fernandes" userId="0ab0fa4d-6dc1-4c20-a7d7-1ab658d53e46" providerId="ADAL" clId="{38CEC2C6-1227-4F0B-B23E-19B10F11523A}" dt="2024-02-14T10:57:11.749" v="413" actId="1035"/>
          <ac:picMkLst>
            <pc:docMk/>
            <pc:sldMk cId="2012460272" sldId="268"/>
            <ac:picMk id="3" creationId="{A9470413-BC2F-3210-1A00-A348BDB01728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57:35.682" v="444" actId="1036"/>
        <pc:sldMkLst>
          <pc:docMk/>
          <pc:sldMk cId="1219092139" sldId="269"/>
        </pc:sldMkLst>
        <pc:picChg chg="add mod">
          <ac:chgData name="Telmo Valentim Fernandes" userId="0ab0fa4d-6dc1-4c20-a7d7-1ab658d53e46" providerId="ADAL" clId="{38CEC2C6-1227-4F0B-B23E-19B10F11523A}" dt="2024-02-14T10:57:35.682" v="444" actId="1036"/>
          <ac:picMkLst>
            <pc:docMk/>
            <pc:sldMk cId="1219092139" sldId="269"/>
            <ac:picMk id="3" creationId="{241EAB78-C5DB-7881-971E-F598D0C3DDC4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58:10.328" v="469" actId="1035"/>
        <pc:sldMkLst>
          <pc:docMk/>
          <pc:sldMk cId="1341676028" sldId="270"/>
        </pc:sldMkLst>
        <pc:picChg chg="add mod">
          <ac:chgData name="Telmo Valentim Fernandes" userId="0ab0fa4d-6dc1-4c20-a7d7-1ab658d53e46" providerId="ADAL" clId="{38CEC2C6-1227-4F0B-B23E-19B10F11523A}" dt="2024-02-14T10:58:10.328" v="469" actId="1035"/>
          <ac:picMkLst>
            <pc:docMk/>
            <pc:sldMk cId="1341676028" sldId="270"/>
            <ac:picMk id="3" creationId="{F48CABD6-0AB0-B123-8B46-3A0ABAC96DD5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0:59:06.678" v="501" actId="1035"/>
        <pc:sldMkLst>
          <pc:docMk/>
          <pc:sldMk cId="3895780030" sldId="271"/>
        </pc:sldMkLst>
        <pc:picChg chg="add mod">
          <ac:chgData name="Telmo Valentim Fernandes" userId="0ab0fa4d-6dc1-4c20-a7d7-1ab658d53e46" providerId="ADAL" clId="{38CEC2C6-1227-4F0B-B23E-19B10F11523A}" dt="2024-02-14T10:59:06.678" v="501" actId="1035"/>
          <ac:picMkLst>
            <pc:docMk/>
            <pc:sldMk cId="3895780030" sldId="271"/>
            <ac:picMk id="3" creationId="{A09D28B5-4E27-5DFA-A3BC-605EA9A34946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1:00:28.256" v="549" actId="1036"/>
        <pc:sldMkLst>
          <pc:docMk/>
          <pc:sldMk cId="685170147" sldId="272"/>
        </pc:sldMkLst>
        <pc:picChg chg="add mod">
          <ac:chgData name="Telmo Valentim Fernandes" userId="0ab0fa4d-6dc1-4c20-a7d7-1ab658d53e46" providerId="ADAL" clId="{38CEC2C6-1227-4F0B-B23E-19B10F11523A}" dt="2024-02-14T11:00:28.256" v="549" actId="1036"/>
          <ac:picMkLst>
            <pc:docMk/>
            <pc:sldMk cId="685170147" sldId="272"/>
            <ac:picMk id="3" creationId="{40DEFEE9-98D9-3C70-2766-3780C8A18E82}"/>
          </ac:picMkLst>
        </pc:picChg>
      </pc:sldChg>
      <pc:sldChg chg="add del">
        <pc:chgData name="Telmo Valentim Fernandes" userId="0ab0fa4d-6dc1-4c20-a7d7-1ab658d53e46" providerId="ADAL" clId="{38CEC2C6-1227-4F0B-B23E-19B10F11523A}" dt="2024-02-14T11:00:33.608" v="553" actId="47"/>
        <pc:sldMkLst>
          <pc:docMk/>
          <pc:sldMk cId="593789170" sldId="273"/>
        </pc:sldMkLst>
      </pc:sldChg>
      <pc:sldChg chg="addSp modSp add mod">
        <pc:chgData name="Telmo Valentim Fernandes" userId="0ab0fa4d-6dc1-4c20-a7d7-1ab658d53e46" providerId="ADAL" clId="{38CEC2C6-1227-4F0B-B23E-19B10F11523A}" dt="2024-02-14T11:00:22.069" v="527" actId="1035"/>
        <pc:sldMkLst>
          <pc:docMk/>
          <pc:sldMk cId="3596239548" sldId="274"/>
        </pc:sldMkLst>
        <pc:picChg chg="add mod">
          <ac:chgData name="Telmo Valentim Fernandes" userId="0ab0fa4d-6dc1-4c20-a7d7-1ab658d53e46" providerId="ADAL" clId="{38CEC2C6-1227-4F0B-B23E-19B10F11523A}" dt="2024-02-14T11:00:22.069" v="527" actId="1035"/>
          <ac:picMkLst>
            <pc:docMk/>
            <pc:sldMk cId="3596239548" sldId="274"/>
            <ac:picMk id="3" creationId="{4AA33D31-9130-0E4C-D3C7-9B502A72E462}"/>
          </ac:picMkLst>
        </pc:picChg>
      </pc:sldChg>
      <pc:sldChg chg="addSp delSp modSp add mod">
        <pc:chgData name="Telmo Valentim Fernandes" userId="0ab0fa4d-6dc1-4c20-a7d7-1ab658d53e46" providerId="ADAL" clId="{38CEC2C6-1227-4F0B-B23E-19B10F11523A}" dt="2024-02-14T11:02:25.298" v="600" actId="1035"/>
        <pc:sldMkLst>
          <pc:docMk/>
          <pc:sldMk cId="3599168293" sldId="275"/>
        </pc:sldMkLst>
        <pc:spChg chg="mod">
          <ac:chgData name="Telmo Valentim Fernandes" userId="0ab0fa4d-6dc1-4c20-a7d7-1ab658d53e46" providerId="ADAL" clId="{38CEC2C6-1227-4F0B-B23E-19B10F11523A}" dt="2024-02-14T11:01:48.313" v="561" actId="20577"/>
          <ac:spMkLst>
            <pc:docMk/>
            <pc:sldMk cId="3599168293" sldId="275"/>
            <ac:spMk id="7" creationId="{D19C0598-3BC9-DB12-6469-1B62F953D26F}"/>
          </ac:spMkLst>
        </pc:spChg>
        <pc:picChg chg="add del">
          <ac:chgData name="Telmo Valentim Fernandes" userId="0ab0fa4d-6dc1-4c20-a7d7-1ab658d53e46" providerId="ADAL" clId="{38CEC2C6-1227-4F0B-B23E-19B10F11523A}" dt="2024-02-14T11:02:00.122" v="569" actId="22"/>
          <ac:picMkLst>
            <pc:docMk/>
            <pc:sldMk cId="3599168293" sldId="275"/>
            <ac:picMk id="3" creationId="{9C9717AE-7912-2439-C257-CBFDD146A0C1}"/>
          </ac:picMkLst>
        </pc:picChg>
        <pc:picChg chg="add mod">
          <ac:chgData name="Telmo Valentim Fernandes" userId="0ab0fa4d-6dc1-4c20-a7d7-1ab658d53e46" providerId="ADAL" clId="{38CEC2C6-1227-4F0B-B23E-19B10F11523A}" dt="2024-02-14T11:02:25.298" v="600" actId="1035"/>
          <ac:picMkLst>
            <pc:docMk/>
            <pc:sldMk cId="3599168293" sldId="275"/>
            <ac:picMk id="8" creationId="{150FE771-7D2B-DDC9-8462-BE81F90920BF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1:02:49.260" v="627" actId="1035"/>
        <pc:sldMkLst>
          <pc:docMk/>
          <pc:sldMk cId="943616267" sldId="276"/>
        </pc:sldMkLst>
        <pc:picChg chg="add mod">
          <ac:chgData name="Telmo Valentim Fernandes" userId="0ab0fa4d-6dc1-4c20-a7d7-1ab658d53e46" providerId="ADAL" clId="{38CEC2C6-1227-4F0B-B23E-19B10F11523A}" dt="2024-02-14T11:02:49.260" v="627" actId="1035"/>
          <ac:picMkLst>
            <pc:docMk/>
            <pc:sldMk cId="943616267" sldId="276"/>
            <ac:picMk id="3" creationId="{FB02EADE-F75D-7324-C717-A87BD98B4289}"/>
          </ac:picMkLst>
        </pc:picChg>
      </pc:sldChg>
      <pc:sldChg chg="add del">
        <pc:chgData name="Telmo Valentim Fernandes" userId="0ab0fa4d-6dc1-4c20-a7d7-1ab658d53e46" providerId="ADAL" clId="{38CEC2C6-1227-4F0B-B23E-19B10F11523A}" dt="2024-02-14T11:00:34.887" v="554" actId="47"/>
        <pc:sldMkLst>
          <pc:docMk/>
          <pc:sldMk cId="1589363930" sldId="276"/>
        </pc:sldMkLst>
      </pc:sldChg>
      <pc:sldChg chg="add del">
        <pc:chgData name="Telmo Valentim Fernandes" userId="0ab0fa4d-6dc1-4c20-a7d7-1ab658d53e46" providerId="ADAL" clId="{38CEC2C6-1227-4F0B-B23E-19B10F11523A}" dt="2024-02-14T11:00:31.867" v="550" actId="47"/>
        <pc:sldMkLst>
          <pc:docMk/>
          <pc:sldMk cId="1091117348" sldId="277"/>
        </pc:sldMkLst>
      </pc:sldChg>
      <pc:sldChg chg="addSp modSp add mod">
        <pc:chgData name="Telmo Valentim Fernandes" userId="0ab0fa4d-6dc1-4c20-a7d7-1ab658d53e46" providerId="ADAL" clId="{38CEC2C6-1227-4F0B-B23E-19B10F11523A}" dt="2024-02-14T11:06:22.619" v="654" actId="1036"/>
        <pc:sldMkLst>
          <pc:docMk/>
          <pc:sldMk cId="2510802863" sldId="277"/>
        </pc:sldMkLst>
        <pc:picChg chg="add mod">
          <ac:chgData name="Telmo Valentim Fernandes" userId="0ab0fa4d-6dc1-4c20-a7d7-1ab658d53e46" providerId="ADAL" clId="{38CEC2C6-1227-4F0B-B23E-19B10F11523A}" dt="2024-02-14T11:06:22.619" v="654" actId="1036"/>
          <ac:picMkLst>
            <pc:docMk/>
            <pc:sldMk cId="2510802863" sldId="277"/>
            <ac:picMk id="3" creationId="{504E655D-5058-6819-B32D-D7FDCA6FB324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1:09:50.821" v="678" actId="1036"/>
        <pc:sldMkLst>
          <pc:docMk/>
          <pc:sldMk cId="369921875" sldId="278"/>
        </pc:sldMkLst>
        <pc:picChg chg="add mod">
          <ac:chgData name="Telmo Valentim Fernandes" userId="0ab0fa4d-6dc1-4c20-a7d7-1ab658d53e46" providerId="ADAL" clId="{38CEC2C6-1227-4F0B-B23E-19B10F11523A}" dt="2024-02-14T11:09:50.821" v="678" actId="1036"/>
          <ac:picMkLst>
            <pc:docMk/>
            <pc:sldMk cId="369921875" sldId="278"/>
            <ac:picMk id="3" creationId="{649D9CF5-239C-863B-F019-2D7157FC09E9}"/>
          </ac:picMkLst>
        </pc:picChg>
      </pc:sldChg>
      <pc:sldChg chg="add del">
        <pc:chgData name="Telmo Valentim Fernandes" userId="0ab0fa4d-6dc1-4c20-a7d7-1ab658d53e46" providerId="ADAL" clId="{38CEC2C6-1227-4F0B-B23E-19B10F11523A}" dt="2024-02-14T11:00:32.437" v="551" actId="47"/>
        <pc:sldMkLst>
          <pc:docMk/>
          <pc:sldMk cId="2610406005" sldId="278"/>
        </pc:sldMkLst>
      </pc:sldChg>
      <pc:sldChg chg="addSp modSp add mod">
        <pc:chgData name="Telmo Valentim Fernandes" userId="0ab0fa4d-6dc1-4c20-a7d7-1ab658d53e46" providerId="ADAL" clId="{38CEC2C6-1227-4F0B-B23E-19B10F11523A}" dt="2024-02-14T11:10:52.436" v="711" actId="1035"/>
        <pc:sldMkLst>
          <pc:docMk/>
          <pc:sldMk cId="1566433257" sldId="279"/>
        </pc:sldMkLst>
        <pc:picChg chg="add mod">
          <ac:chgData name="Telmo Valentim Fernandes" userId="0ab0fa4d-6dc1-4c20-a7d7-1ab658d53e46" providerId="ADAL" clId="{38CEC2C6-1227-4F0B-B23E-19B10F11523A}" dt="2024-02-14T11:10:52.436" v="711" actId="1035"/>
          <ac:picMkLst>
            <pc:docMk/>
            <pc:sldMk cId="1566433257" sldId="279"/>
            <ac:picMk id="3" creationId="{A469417C-1ECF-C56B-3948-072FF0EF05B2}"/>
          </ac:picMkLst>
        </pc:picChg>
      </pc:sldChg>
      <pc:sldChg chg="add del">
        <pc:chgData name="Telmo Valentim Fernandes" userId="0ab0fa4d-6dc1-4c20-a7d7-1ab658d53e46" providerId="ADAL" clId="{38CEC2C6-1227-4F0B-B23E-19B10F11523A}" dt="2024-02-14T11:00:33.032" v="552" actId="47"/>
        <pc:sldMkLst>
          <pc:docMk/>
          <pc:sldMk cId="2214797851" sldId="279"/>
        </pc:sldMkLst>
      </pc:sldChg>
      <pc:sldChg chg="addSp modSp add mod">
        <pc:chgData name="Telmo Valentim Fernandes" userId="0ab0fa4d-6dc1-4c20-a7d7-1ab658d53e46" providerId="ADAL" clId="{38CEC2C6-1227-4F0B-B23E-19B10F11523A}" dt="2024-02-14T11:11:06.449" v="746" actId="20577"/>
        <pc:sldMkLst>
          <pc:docMk/>
          <pc:sldMk cId="2877188434" sldId="280"/>
        </pc:sldMkLst>
        <pc:spChg chg="mod">
          <ac:chgData name="Telmo Valentim Fernandes" userId="0ab0fa4d-6dc1-4c20-a7d7-1ab658d53e46" providerId="ADAL" clId="{38CEC2C6-1227-4F0B-B23E-19B10F11523A}" dt="2024-02-14T11:11:06.449" v="746" actId="20577"/>
          <ac:spMkLst>
            <pc:docMk/>
            <pc:sldMk cId="2877188434" sldId="280"/>
            <ac:spMk id="7" creationId="{4C90330D-2396-3762-FEF3-C3D5FF1EF01A}"/>
          </ac:spMkLst>
        </pc:spChg>
        <pc:picChg chg="add mod">
          <ac:chgData name="Telmo Valentim Fernandes" userId="0ab0fa4d-6dc1-4c20-a7d7-1ab658d53e46" providerId="ADAL" clId="{38CEC2C6-1227-4F0B-B23E-19B10F11523A}" dt="2024-02-14T11:11:00.942" v="744" actId="1035"/>
          <ac:picMkLst>
            <pc:docMk/>
            <pc:sldMk cId="2877188434" sldId="280"/>
            <ac:picMk id="3" creationId="{25694D29-1633-677D-3BC5-D8569461E4E3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1:17:58.294" v="792" actId="1036"/>
        <pc:sldMkLst>
          <pc:docMk/>
          <pc:sldMk cId="2044452646" sldId="281"/>
        </pc:sldMkLst>
        <pc:spChg chg="mod">
          <ac:chgData name="Telmo Valentim Fernandes" userId="0ab0fa4d-6dc1-4c20-a7d7-1ab658d53e46" providerId="ADAL" clId="{38CEC2C6-1227-4F0B-B23E-19B10F11523A}" dt="2024-02-14T11:11:13.439" v="748" actId="20577"/>
          <ac:spMkLst>
            <pc:docMk/>
            <pc:sldMk cId="2044452646" sldId="281"/>
            <ac:spMk id="7" creationId="{499CBD83-F8BE-430A-E5E5-C2D3D5FBCBCB}"/>
          </ac:spMkLst>
        </pc:spChg>
        <pc:picChg chg="add mod">
          <ac:chgData name="Telmo Valentim Fernandes" userId="0ab0fa4d-6dc1-4c20-a7d7-1ab658d53e46" providerId="ADAL" clId="{38CEC2C6-1227-4F0B-B23E-19B10F11523A}" dt="2024-02-14T11:17:58.294" v="792" actId="1036"/>
          <ac:picMkLst>
            <pc:docMk/>
            <pc:sldMk cId="2044452646" sldId="281"/>
            <ac:picMk id="3" creationId="{2C0B5F0D-67ED-2DD9-1B4A-605667795EDC}"/>
          </ac:picMkLst>
        </pc:picChg>
      </pc:sldChg>
      <pc:sldChg chg="addSp delSp modSp add mod">
        <pc:chgData name="Telmo Valentim Fernandes" userId="0ab0fa4d-6dc1-4c20-a7d7-1ab658d53e46" providerId="ADAL" clId="{38CEC2C6-1227-4F0B-B23E-19B10F11523A}" dt="2024-02-14T11:23:51.113" v="840" actId="1036"/>
        <pc:sldMkLst>
          <pc:docMk/>
          <pc:sldMk cId="3325541867" sldId="282"/>
        </pc:sldMkLst>
        <pc:picChg chg="add del">
          <ac:chgData name="Telmo Valentim Fernandes" userId="0ab0fa4d-6dc1-4c20-a7d7-1ab658d53e46" providerId="ADAL" clId="{38CEC2C6-1227-4F0B-B23E-19B10F11523A}" dt="2024-02-14T11:23:31.038" v="818" actId="478"/>
          <ac:picMkLst>
            <pc:docMk/>
            <pc:sldMk cId="3325541867" sldId="282"/>
            <ac:picMk id="3" creationId="{1D052038-C4D0-92C1-B3C5-FA3839EBE9AA}"/>
          </ac:picMkLst>
        </pc:picChg>
        <pc:picChg chg="add mod">
          <ac:chgData name="Telmo Valentim Fernandes" userId="0ab0fa4d-6dc1-4c20-a7d7-1ab658d53e46" providerId="ADAL" clId="{38CEC2C6-1227-4F0B-B23E-19B10F11523A}" dt="2024-02-14T11:23:51.113" v="840" actId="1036"/>
          <ac:picMkLst>
            <pc:docMk/>
            <pc:sldMk cId="3325541867" sldId="282"/>
            <ac:picMk id="8" creationId="{F1278841-4A75-3C00-F6FD-A45E0B00B460}"/>
          </ac:picMkLst>
        </pc:picChg>
      </pc:sldChg>
      <pc:sldChg chg="addSp modSp add mod">
        <pc:chgData name="Telmo Valentim Fernandes" userId="0ab0fa4d-6dc1-4c20-a7d7-1ab658d53e46" providerId="ADAL" clId="{38CEC2C6-1227-4F0B-B23E-19B10F11523A}" dt="2024-02-14T11:23:26.587" v="817" actId="1036"/>
        <pc:sldMkLst>
          <pc:docMk/>
          <pc:sldMk cId="1866858853" sldId="283"/>
        </pc:sldMkLst>
        <pc:picChg chg="add mod">
          <ac:chgData name="Telmo Valentim Fernandes" userId="0ab0fa4d-6dc1-4c20-a7d7-1ab658d53e46" providerId="ADAL" clId="{38CEC2C6-1227-4F0B-B23E-19B10F11523A}" dt="2024-02-14T11:23:26.587" v="817" actId="1036"/>
          <ac:picMkLst>
            <pc:docMk/>
            <pc:sldMk cId="1866858853" sldId="283"/>
            <ac:picMk id="3" creationId="{52CB04F8-0CD7-9795-12CD-6EF07E9B610E}"/>
          </ac:picMkLst>
        </pc:picChg>
      </pc:sldChg>
      <pc:sldChg chg="add del">
        <pc:chgData name="Telmo Valentim Fernandes" userId="0ab0fa4d-6dc1-4c20-a7d7-1ab658d53e46" providerId="ADAL" clId="{38CEC2C6-1227-4F0B-B23E-19B10F11523A}" dt="2024-02-14T11:25:46.494" v="841" actId="47"/>
        <pc:sldMkLst>
          <pc:docMk/>
          <pc:sldMk cId="4086663478" sldId="284"/>
        </pc:sldMkLst>
      </pc:sldChg>
      <pc:sldChg chg="add del">
        <pc:chgData name="Telmo Valentim Fernandes" userId="0ab0fa4d-6dc1-4c20-a7d7-1ab658d53e46" providerId="ADAL" clId="{38CEC2C6-1227-4F0B-B23E-19B10F11523A}" dt="2024-02-14T11:25:46.494" v="841" actId="47"/>
        <pc:sldMkLst>
          <pc:docMk/>
          <pc:sldMk cId="3920063916" sldId="285"/>
        </pc:sldMkLst>
      </pc:sldChg>
      <pc:sldChg chg="add del">
        <pc:chgData name="Telmo Valentim Fernandes" userId="0ab0fa4d-6dc1-4c20-a7d7-1ab658d53e46" providerId="ADAL" clId="{38CEC2C6-1227-4F0B-B23E-19B10F11523A}" dt="2024-02-14T11:25:46.494" v="841" actId="47"/>
        <pc:sldMkLst>
          <pc:docMk/>
          <pc:sldMk cId="490987742" sldId="286"/>
        </pc:sldMkLst>
      </pc:sldChg>
      <pc:sldChg chg="add del">
        <pc:chgData name="Telmo Valentim Fernandes" userId="0ab0fa4d-6dc1-4c20-a7d7-1ab658d53e46" providerId="ADAL" clId="{38CEC2C6-1227-4F0B-B23E-19B10F11523A}" dt="2024-02-14T11:25:46.494" v="841" actId="47"/>
        <pc:sldMkLst>
          <pc:docMk/>
          <pc:sldMk cId="1050834691" sldId="287"/>
        </pc:sldMkLst>
      </pc:sldChg>
      <pc:sldChg chg="add del">
        <pc:chgData name="Telmo Valentim Fernandes" userId="0ab0fa4d-6dc1-4c20-a7d7-1ab658d53e46" providerId="ADAL" clId="{38CEC2C6-1227-4F0B-B23E-19B10F11523A}" dt="2024-02-14T11:25:46.494" v="841" actId="47"/>
        <pc:sldMkLst>
          <pc:docMk/>
          <pc:sldMk cId="1867535649" sldId="288"/>
        </pc:sldMkLst>
      </pc:sldChg>
      <pc:sldChg chg="add del">
        <pc:chgData name="Telmo Valentim Fernandes" userId="0ab0fa4d-6dc1-4c20-a7d7-1ab658d53e46" providerId="ADAL" clId="{38CEC2C6-1227-4F0B-B23E-19B10F11523A}" dt="2024-02-14T11:25:46.494" v="841" actId="47"/>
        <pc:sldMkLst>
          <pc:docMk/>
          <pc:sldMk cId="515846697" sldId="289"/>
        </pc:sldMkLst>
      </pc:sldChg>
      <pc:sldChg chg="add del">
        <pc:chgData name="Telmo Valentim Fernandes" userId="0ab0fa4d-6dc1-4c20-a7d7-1ab658d53e46" providerId="ADAL" clId="{38CEC2C6-1227-4F0B-B23E-19B10F11523A}" dt="2024-02-14T11:25:46.494" v="841" actId="47"/>
        <pc:sldMkLst>
          <pc:docMk/>
          <pc:sldMk cId="931140960" sldId="290"/>
        </pc:sldMkLst>
      </pc:sldChg>
    </pc:docChg>
  </pc:docChgLst>
  <pc:docChgLst>
    <pc:chgData name="Telmo Valentim Fernandes" userId="0ab0fa4d-6dc1-4c20-a7d7-1ab658d53e46" providerId="ADAL" clId="{056375A8-01E1-40B6-BA62-42E8301761C1}"/>
    <pc:docChg chg="undo redo custSel addSld delSld modSld sldOrd">
      <pc:chgData name="Telmo Valentim Fernandes" userId="0ab0fa4d-6dc1-4c20-a7d7-1ab658d53e46" providerId="ADAL" clId="{056375A8-01E1-40B6-BA62-42E8301761C1}" dt="2023-07-28T16:31:30.819" v="1408" actId="14100"/>
      <pc:docMkLst>
        <pc:docMk/>
      </pc:docMkLst>
      <pc:sldChg chg="modSp mod">
        <pc:chgData name="Telmo Valentim Fernandes" userId="0ab0fa4d-6dc1-4c20-a7d7-1ab658d53e46" providerId="ADAL" clId="{056375A8-01E1-40B6-BA62-42E8301761C1}" dt="2023-07-19T22:16:23.366" v="495" actId="20577"/>
        <pc:sldMkLst>
          <pc:docMk/>
          <pc:sldMk cId="1993074406" sldId="256"/>
        </pc:sldMkLst>
        <pc:spChg chg="mod">
          <ac:chgData name="Telmo Valentim Fernandes" userId="0ab0fa4d-6dc1-4c20-a7d7-1ab658d53e46" providerId="ADAL" clId="{056375A8-01E1-40B6-BA62-42E8301761C1}" dt="2023-07-19T22:15:09.310" v="456" actId="27636"/>
          <ac:spMkLst>
            <pc:docMk/>
            <pc:sldMk cId="1993074406" sldId="256"/>
            <ac:spMk id="2" creationId="{3736E179-B917-4D34-9B4F-CF82837189D0}"/>
          </ac:spMkLst>
        </pc:spChg>
        <pc:spChg chg="mod">
          <ac:chgData name="Telmo Valentim Fernandes" userId="0ab0fa4d-6dc1-4c20-a7d7-1ab658d53e46" providerId="ADAL" clId="{056375A8-01E1-40B6-BA62-42E8301761C1}" dt="2023-07-19T22:16:23.366" v="495" actId="20577"/>
          <ac:spMkLst>
            <pc:docMk/>
            <pc:sldMk cId="1993074406" sldId="256"/>
            <ac:spMk id="5" creationId="{33C8C039-9A06-4D9A-9E2F-F1DCFFE71C1A}"/>
          </ac:spMkLst>
        </pc:spChg>
      </pc:sldChg>
      <pc:sldChg chg="modSp mod ord">
        <pc:chgData name="Telmo Valentim Fernandes" userId="0ab0fa4d-6dc1-4c20-a7d7-1ab658d53e46" providerId="ADAL" clId="{056375A8-01E1-40B6-BA62-42E8301761C1}" dt="2023-07-24T13:06:55.718" v="504"/>
        <pc:sldMkLst>
          <pc:docMk/>
          <pc:sldMk cId="126128084" sldId="259"/>
        </pc:sldMkLst>
        <pc:spChg chg="mod">
          <ac:chgData name="Telmo Valentim Fernandes" userId="0ab0fa4d-6dc1-4c20-a7d7-1ab658d53e46" providerId="ADAL" clId="{056375A8-01E1-40B6-BA62-42E8301761C1}" dt="2023-07-19T22:13:31.650" v="431" actId="14100"/>
          <ac:spMkLst>
            <pc:docMk/>
            <pc:sldMk cId="126128084" sldId="259"/>
            <ac:spMk id="5" creationId="{33C8C039-9A06-4D9A-9E2F-F1DCFFE71C1A}"/>
          </ac:spMkLst>
        </pc:spChg>
        <pc:spChg chg="mod">
          <ac:chgData name="Telmo Valentim Fernandes" userId="0ab0fa4d-6dc1-4c20-a7d7-1ab658d53e46" providerId="ADAL" clId="{056375A8-01E1-40B6-BA62-42E8301761C1}" dt="2023-07-19T22:13:35.083" v="432" actId="14100"/>
          <ac:spMkLst>
            <pc:docMk/>
            <pc:sldMk cId="126128084" sldId="259"/>
            <ac:spMk id="7" creationId="{59B9B13D-2C1A-42EF-8C2B-DF17D5B43020}"/>
          </ac:spMkLst>
        </pc:spChg>
        <pc:spChg chg="mod">
          <ac:chgData name="Telmo Valentim Fernandes" userId="0ab0fa4d-6dc1-4c20-a7d7-1ab658d53e46" providerId="ADAL" clId="{056375A8-01E1-40B6-BA62-42E8301761C1}" dt="2023-07-19T22:13:17.329" v="428" actId="1076"/>
          <ac:spMkLst>
            <pc:docMk/>
            <pc:sldMk cId="126128084" sldId="259"/>
            <ac:spMk id="21" creationId="{BA4F9F90-F44B-48CC-A46C-8F7598A7D369}"/>
          </ac:spMkLst>
        </pc:spChg>
      </pc:sldChg>
      <pc:sldChg chg="addSp delSp modSp mod">
        <pc:chgData name="Telmo Valentim Fernandes" userId="0ab0fa4d-6dc1-4c20-a7d7-1ab658d53e46" providerId="ADAL" clId="{056375A8-01E1-40B6-BA62-42E8301761C1}" dt="2023-07-19T22:10:12.470" v="367"/>
        <pc:sldMkLst>
          <pc:docMk/>
          <pc:sldMk cId="4217744521" sldId="260"/>
        </pc:sldMkLst>
        <pc:spChg chg="mod">
          <ac:chgData name="Telmo Valentim Fernandes" userId="0ab0fa4d-6dc1-4c20-a7d7-1ab658d53e46" providerId="ADAL" clId="{056375A8-01E1-40B6-BA62-42E8301761C1}" dt="2023-07-19T22:10:12.470" v="367"/>
          <ac:spMkLst>
            <pc:docMk/>
            <pc:sldMk cId="4217744521" sldId="260"/>
            <ac:spMk id="5" creationId="{33C8C039-9A06-4D9A-9E2F-F1DCFFE71C1A}"/>
          </ac:spMkLst>
        </pc:spChg>
        <pc:spChg chg="mod">
          <ac:chgData name="Telmo Valentim Fernandes" userId="0ab0fa4d-6dc1-4c20-a7d7-1ab658d53e46" providerId="ADAL" clId="{056375A8-01E1-40B6-BA62-42E8301761C1}" dt="2023-07-19T16:17:55.089" v="249"/>
          <ac:spMkLst>
            <pc:docMk/>
            <pc:sldMk cId="4217744521" sldId="260"/>
            <ac:spMk id="7" creationId="{59B9B13D-2C1A-42EF-8C2B-DF17D5B43020}"/>
          </ac:spMkLst>
        </pc:spChg>
        <pc:spChg chg="del">
          <ac:chgData name="Telmo Valentim Fernandes" userId="0ab0fa4d-6dc1-4c20-a7d7-1ab658d53e46" providerId="ADAL" clId="{056375A8-01E1-40B6-BA62-42E8301761C1}" dt="2023-07-19T14:04:02.133" v="2" actId="478"/>
          <ac:spMkLst>
            <pc:docMk/>
            <pc:sldMk cId="4217744521" sldId="260"/>
            <ac:spMk id="21" creationId="{BA4F9F90-F44B-48CC-A46C-8F7598A7D369}"/>
          </ac:spMkLst>
        </pc:spChg>
        <pc:spChg chg="del">
          <ac:chgData name="Telmo Valentim Fernandes" userId="0ab0fa4d-6dc1-4c20-a7d7-1ab658d53e46" providerId="ADAL" clId="{056375A8-01E1-40B6-BA62-42E8301761C1}" dt="2023-07-19T14:03:56.471" v="0" actId="478"/>
          <ac:spMkLst>
            <pc:docMk/>
            <pc:sldMk cId="4217744521" sldId="260"/>
            <ac:spMk id="22" creationId="{9432B54E-39E9-4163-AE6D-8052F7764D6C}"/>
          </ac:spMkLst>
        </pc:spChg>
        <pc:spChg chg="del">
          <ac:chgData name="Telmo Valentim Fernandes" userId="0ab0fa4d-6dc1-4c20-a7d7-1ab658d53e46" providerId="ADAL" clId="{056375A8-01E1-40B6-BA62-42E8301761C1}" dt="2023-07-19T14:03:59.029" v="1" actId="478"/>
          <ac:spMkLst>
            <pc:docMk/>
            <pc:sldMk cId="4217744521" sldId="260"/>
            <ac:spMk id="23" creationId="{CB7F41C4-0C75-4B1E-ACC4-EC93019AE185}"/>
          </ac:spMkLst>
        </pc:spChg>
        <pc:picChg chg="add mod">
          <ac:chgData name="Telmo Valentim Fernandes" userId="0ab0fa4d-6dc1-4c20-a7d7-1ab658d53e46" providerId="ADAL" clId="{056375A8-01E1-40B6-BA62-42E8301761C1}" dt="2023-07-19T14:04:41.763" v="7" actId="1076"/>
          <ac:picMkLst>
            <pc:docMk/>
            <pc:sldMk cId="4217744521" sldId="260"/>
            <ac:picMk id="3" creationId="{EE86A53E-7947-F3EB-0F54-1CC896E7ABE6}"/>
          </ac:picMkLst>
        </pc:picChg>
      </pc:sldChg>
      <pc:sldChg chg="addSp delSp modSp add mod ord">
        <pc:chgData name="Telmo Valentim Fernandes" userId="0ab0fa4d-6dc1-4c20-a7d7-1ab658d53e46" providerId="ADAL" clId="{056375A8-01E1-40B6-BA62-42E8301761C1}" dt="2023-07-19T22:10:27.336" v="369"/>
        <pc:sldMkLst>
          <pc:docMk/>
          <pc:sldMk cId="57857637" sldId="261"/>
        </pc:sldMkLst>
        <pc:spChg chg="mod">
          <ac:chgData name="Telmo Valentim Fernandes" userId="0ab0fa4d-6dc1-4c20-a7d7-1ab658d53e46" providerId="ADAL" clId="{056375A8-01E1-40B6-BA62-42E8301761C1}" dt="2023-07-19T22:10:27.336" v="369"/>
          <ac:spMkLst>
            <pc:docMk/>
            <pc:sldMk cId="57857637" sldId="261"/>
            <ac:spMk id="5" creationId="{33C8C039-9A06-4D9A-9E2F-F1DCFFE71C1A}"/>
          </ac:spMkLst>
        </pc:spChg>
        <pc:spChg chg="mod">
          <ac:chgData name="Telmo Valentim Fernandes" userId="0ab0fa4d-6dc1-4c20-a7d7-1ab658d53e46" providerId="ADAL" clId="{056375A8-01E1-40B6-BA62-42E8301761C1}" dt="2023-07-19T16:08:40.110" v="167" actId="6549"/>
          <ac:spMkLst>
            <pc:docMk/>
            <pc:sldMk cId="57857637" sldId="261"/>
            <ac:spMk id="7" creationId="{59B9B13D-2C1A-42EF-8C2B-DF17D5B43020}"/>
          </ac:spMkLst>
        </pc:spChg>
        <pc:picChg chg="add mod">
          <ac:chgData name="Telmo Valentim Fernandes" userId="0ab0fa4d-6dc1-4c20-a7d7-1ab658d53e46" providerId="ADAL" clId="{056375A8-01E1-40B6-BA62-42E8301761C1}" dt="2023-07-19T14:54:49.655" v="142" actId="1076"/>
          <ac:picMkLst>
            <pc:docMk/>
            <pc:sldMk cId="57857637" sldId="261"/>
            <ac:picMk id="3" creationId="{95F26349-58CD-9E4F-4F0C-00DD3815F450}"/>
          </ac:picMkLst>
        </pc:picChg>
        <pc:picChg chg="del">
          <ac:chgData name="Telmo Valentim Fernandes" userId="0ab0fa4d-6dc1-4c20-a7d7-1ab658d53e46" providerId="ADAL" clId="{056375A8-01E1-40B6-BA62-42E8301761C1}" dt="2023-07-19T14:06:38.411" v="37" actId="478"/>
          <ac:picMkLst>
            <pc:docMk/>
            <pc:sldMk cId="57857637" sldId="261"/>
            <ac:picMk id="3" creationId="{EE86A53E-7947-F3EB-0F54-1CC896E7ABE6}"/>
          </ac:picMkLst>
        </pc:picChg>
      </pc:sldChg>
      <pc:sldChg chg="add del ord">
        <pc:chgData name="Telmo Valentim Fernandes" userId="0ab0fa4d-6dc1-4c20-a7d7-1ab658d53e46" providerId="ADAL" clId="{056375A8-01E1-40B6-BA62-42E8301761C1}" dt="2023-07-19T14:07:06.899" v="43" actId="47"/>
        <pc:sldMkLst>
          <pc:docMk/>
          <pc:sldMk cId="2674830462" sldId="262"/>
        </pc:sldMkLst>
      </pc:sldChg>
      <pc:sldChg chg="addSp modSp add mod ord">
        <pc:chgData name="Telmo Valentim Fernandes" userId="0ab0fa4d-6dc1-4c20-a7d7-1ab658d53e46" providerId="ADAL" clId="{056375A8-01E1-40B6-BA62-42E8301761C1}" dt="2023-07-19T22:10:19.103" v="368"/>
        <pc:sldMkLst>
          <pc:docMk/>
          <pc:sldMk cId="3147174676" sldId="262"/>
        </pc:sldMkLst>
        <pc:spChg chg="mod">
          <ac:chgData name="Telmo Valentim Fernandes" userId="0ab0fa4d-6dc1-4c20-a7d7-1ab658d53e46" providerId="ADAL" clId="{056375A8-01E1-40B6-BA62-42E8301761C1}" dt="2023-07-19T22:10:19.103" v="368"/>
          <ac:spMkLst>
            <pc:docMk/>
            <pc:sldMk cId="3147174676" sldId="262"/>
            <ac:spMk id="5" creationId="{33C8C039-9A06-4D9A-9E2F-F1DCFFE71C1A}"/>
          </ac:spMkLst>
        </pc:spChg>
        <pc:spChg chg="mod">
          <ac:chgData name="Telmo Valentim Fernandes" userId="0ab0fa4d-6dc1-4c20-a7d7-1ab658d53e46" providerId="ADAL" clId="{056375A8-01E1-40B6-BA62-42E8301761C1}" dt="2023-07-19T16:17:46.729" v="248"/>
          <ac:spMkLst>
            <pc:docMk/>
            <pc:sldMk cId="3147174676" sldId="262"/>
            <ac:spMk id="7" creationId="{59B9B13D-2C1A-42EF-8C2B-DF17D5B43020}"/>
          </ac:spMkLst>
        </pc:spChg>
        <pc:picChg chg="add mod">
          <ac:chgData name="Telmo Valentim Fernandes" userId="0ab0fa4d-6dc1-4c20-a7d7-1ab658d53e46" providerId="ADAL" clId="{056375A8-01E1-40B6-BA62-42E8301761C1}" dt="2023-07-19T14:56:04.636" v="151" actId="1035"/>
          <ac:picMkLst>
            <pc:docMk/>
            <pc:sldMk cId="3147174676" sldId="262"/>
            <ac:picMk id="3" creationId="{D823B30D-73C6-D079-87FE-5D63B2B801A1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19T22:09:58.658" v="358"/>
        <pc:sldMkLst>
          <pc:docMk/>
          <pc:sldMk cId="377766676" sldId="263"/>
        </pc:sldMkLst>
        <pc:spChg chg="mod">
          <ac:chgData name="Telmo Valentim Fernandes" userId="0ab0fa4d-6dc1-4c20-a7d7-1ab658d53e46" providerId="ADAL" clId="{056375A8-01E1-40B6-BA62-42E8301761C1}" dt="2023-07-19T22:09:58.658" v="358"/>
          <ac:spMkLst>
            <pc:docMk/>
            <pc:sldMk cId="377766676" sldId="263"/>
            <ac:spMk id="5" creationId="{33C8C039-9A06-4D9A-9E2F-F1DCFFE71C1A}"/>
          </ac:spMkLst>
        </pc:spChg>
        <pc:spChg chg="mod">
          <ac:chgData name="Telmo Valentim Fernandes" userId="0ab0fa4d-6dc1-4c20-a7d7-1ab658d53e46" providerId="ADAL" clId="{056375A8-01E1-40B6-BA62-42E8301761C1}" dt="2023-07-19T16:18:03.929" v="250"/>
          <ac:spMkLst>
            <pc:docMk/>
            <pc:sldMk cId="377766676" sldId="263"/>
            <ac:spMk id="7" creationId="{59B9B13D-2C1A-42EF-8C2B-DF17D5B43020}"/>
          </ac:spMkLst>
        </pc:spChg>
        <pc:picChg chg="add mod">
          <ac:chgData name="Telmo Valentim Fernandes" userId="0ab0fa4d-6dc1-4c20-a7d7-1ab658d53e46" providerId="ADAL" clId="{056375A8-01E1-40B6-BA62-42E8301761C1}" dt="2023-07-19T16:54:40.207" v="304" actId="1076"/>
          <ac:picMkLst>
            <pc:docMk/>
            <pc:sldMk cId="377766676" sldId="263"/>
            <ac:picMk id="3" creationId="{D43A6FF3-D1B8-3BA6-8C38-54B80AEC257B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4:31:56.331" v="136" actId="47"/>
        <pc:sldMkLst>
          <pc:docMk/>
          <pc:sldMk cId="3778445154" sldId="263"/>
        </pc:sldMkLst>
      </pc:sldChg>
      <pc:sldChg chg="add del">
        <pc:chgData name="Telmo Valentim Fernandes" userId="0ab0fa4d-6dc1-4c20-a7d7-1ab658d53e46" providerId="ADAL" clId="{056375A8-01E1-40B6-BA62-42E8301761C1}" dt="2023-07-19T14:07:06.899" v="43" actId="47"/>
        <pc:sldMkLst>
          <pc:docMk/>
          <pc:sldMk cId="3967139861" sldId="263"/>
        </pc:sldMkLst>
      </pc:sldChg>
      <pc:sldChg chg="add del">
        <pc:chgData name="Telmo Valentim Fernandes" userId="0ab0fa4d-6dc1-4c20-a7d7-1ab658d53e46" providerId="ADAL" clId="{056375A8-01E1-40B6-BA62-42E8301761C1}" dt="2023-07-19T14:31:56.331" v="136" actId="47"/>
        <pc:sldMkLst>
          <pc:docMk/>
          <pc:sldMk cId="118984159" sldId="264"/>
        </pc:sldMkLst>
      </pc:sldChg>
      <pc:sldChg chg="add del">
        <pc:chgData name="Telmo Valentim Fernandes" userId="0ab0fa4d-6dc1-4c20-a7d7-1ab658d53e46" providerId="ADAL" clId="{056375A8-01E1-40B6-BA62-42E8301761C1}" dt="2023-07-19T16:18:09.597" v="251" actId="47"/>
        <pc:sldMkLst>
          <pc:docMk/>
          <pc:sldMk cId="182300966" sldId="264"/>
        </pc:sldMkLst>
      </pc:sldChg>
      <pc:sldChg chg="addSp modSp add mod">
        <pc:chgData name="Telmo Valentim Fernandes" userId="0ab0fa4d-6dc1-4c20-a7d7-1ab658d53e46" providerId="ADAL" clId="{056375A8-01E1-40B6-BA62-42E8301761C1}" dt="2023-07-19T22:11:50.961" v="403" actId="1076"/>
        <pc:sldMkLst>
          <pc:docMk/>
          <pc:sldMk cId="892965205" sldId="264"/>
        </pc:sldMkLst>
        <pc:spChg chg="mod">
          <ac:chgData name="Telmo Valentim Fernandes" userId="0ab0fa4d-6dc1-4c20-a7d7-1ab658d53e46" providerId="ADAL" clId="{056375A8-01E1-40B6-BA62-42E8301761C1}" dt="2023-07-19T22:09:50.946" v="357"/>
          <ac:spMkLst>
            <pc:docMk/>
            <pc:sldMk cId="892965205" sldId="264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19T22:11:50.961" v="403" actId="1076"/>
          <ac:picMkLst>
            <pc:docMk/>
            <pc:sldMk cId="892965205" sldId="264"/>
            <ac:picMk id="3" creationId="{D47A03C5-C426-792C-9C7B-F167CFEE786B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4:07:06.899" v="43" actId="47"/>
        <pc:sldMkLst>
          <pc:docMk/>
          <pc:sldMk cId="1630545737" sldId="264"/>
        </pc:sldMkLst>
      </pc:sldChg>
      <pc:sldChg chg="add del">
        <pc:chgData name="Telmo Valentim Fernandes" userId="0ab0fa4d-6dc1-4c20-a7d7-1ab658d53e46" providerId="ADAL" clId="{056375A8-01E1-40B6-BA62-42E8301761C1}" dt="2023-07-19T16:18:09.597" v="251" actId="47"/>
        <pc:sldMkLst>
          <pc:docMk/>
          <pc:sldMk cId="843439778" sldId="265"/>
        </pc:sldMkLst>
      </pc:sldChg>
      <pc:sldChg chg="addSp modSp add mod">
        <pc:chgData name="Telmo Valentim Fernandes" userId="0ab0fa4d-6dc1-4c20-a7d7-1ab658d53e46" providerId="ADAL" clId="{056375A8-01E1-40B6-BA62-42E8301761C1}" dt="2023-07-19T22:11:40.739" v="373" actId="1035"/>
        <pc:sldMkLst>
          <pc:docMk/>
          <pc:sldMk cId="2882016338" sldId="265"/>
        </pc:sldMkLst>
        <pc:spChg chg="mod">
          <ac:chgData name="Telmo Valentim Fernandes" userId="0ab0fa4d-6dc1-4c20-a7d7-1ab658d53e46" providerId="ADAL" clId="{056375A8-01E1-40B6-BA62-42E8301761C1}" dt="2023-07-19T22:09:39.425" v="355"/>
          <ac:spMkLst>
            <pc:docMk/>
            <pc:sldMk cId="2882016338" sldId="265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19T22:11:40.739" v="373" actId="1035"/>
          <ac:picMkLst>
            <pc:docMk/>
            <pc:sldMk cId="2882016338" sldId="265"/>
            <ac:picMk id="3" creationId="{E9EE89CC-7EF2-CE85-3EA2-A70BB18C067D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4:31:56.331" v="136" actId="47"/>
        <pc:sldMkLst>
          <pc:docMk/>
          <pc:sldMk cId="3278713689" sldId="265"/>
        </pc:sldMkLst>
      </pc:sldChg>
      <pc:sldChg chg="add del">
        <pc:chgData name="Telmo Valentim Fernandes" userId="0ab0fa4d-6dc1-4c20-a7d7-1ab658d53e46" providerId="ADAL" clId="{056375A8-01E1-40B6-BA62-42E8301761C1}" dt="2023-07-19T16:18:09.597" v="251" actId="47"/>
        <pc:sldMkLst>
          <pc:docMk/>
          <pc:sldMk cId="316325340" sldId="266"/>
        </pc:sldMkLst>
      </pc:sldChg>
      <pc:sldChg chg="addSp modSp add mod">
        <pc:chgData name="Telmo Valentim Fernandes" userId="0ab0fa4d-6dc1-4c20-a7d7-1ab658d53e46" providerId="ADAL" clId="{056375A8-01E1-40B6-BA62-42E8301761C1}" dt="2023-07-19T22:09:27.605" v="353"/>
        <pc:sldMkLst>
          <pc:docMk/>
          <pc:sldMk cId="1268611907" sldId="266"/>
        </pc:sldMkLst>
        <pc:spChg chg="mod">
          <ac:chgData name="Telmo Valentim Fernandes" userId="0ab0fa4d-6dc1-4c20-a7d7-1ab658d53e46" providerId="ADAL" clId="{056375A8-01E1-40B6-BA62-42E8301761C1}" dt="2023-07-19T22:09:27.605" v="353"/>
          <ac:spMkLst>
            <pc:docMk/>
            <pc:sldMk cId="1268611907" sldId="266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19T22:09:22.341" v="352" actId="14100"/>
          <ac:picMkLst>
            <pc:docMk/>
            <pc:sldMk cId="1268611907" sldId="266"/>
            <ac:picMk id="3" creationId="{FF9DA569-8B09-91D0-6046-A2AFC0CBBABE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19T22:09:14.162" v="351"/>
        <pc:sldMkLst>
          <pc:docMk/>
          <pc:sldMk cId="1696558551" sldId="267"/>
        </pc:sldMkLst>
        <pc:spChg chg="mod">
          <ac:chgData name="Telmo Valentim Fernandes" userId="0ab0fa4d-6dc1-4c20-a7d7-1ab658d53e46" providerId="ADAL" clId="{056375A8-01E1-40B6-BA62-42E8301761C1}" dt="2023-07-19T22:09:14.162" v="351"/>
          <ac:spMkLst>
            <pc:docMk/>
            <pc:sldMk cId="1696558551" sldId="267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19T22:09:09.067" v="350" actId="14100"/>
          <ac:picMkLst>
            <pc:docMk/>
            <pc:sldMk cId="1696558551" sldId="267"/>
            <ac:picMk id="3" creationId="{F3263B0C-8E7B-5BAA-81F6-4BCDCE4670FA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19T22:08:56.650" v="349" actId="6549"/>
        <pc:sldMkLst>
          <pc:docMk/>
          <pc:sldMk cId="3284124327" sldId="268"/>
        </pc:sldMkLst>
        <pc:spChg chg="mod">
          <ac:chgData name="Telmo Valentim Fernandes" userId="0ab0fa4d-6dc1-4c20-a7d7-1ab658d53e46" providerId="ADAL" clId="{056375A8-01E1-40B6-BA62-42E8301761C1}" dt="2023-07-19T22:08:56.650" v="349" actId="6549"/>
          <ac:spMkLst>
            <pc:docMk/>
            <pc:sldMk cId="3284124327" sldId="268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19T22:08:48.584" v="347" actId="14100"/>
          <ac:picMkLst>
            <pc:docMk/>
            <pc:sldMk cId="3284124327" sldId="268"/>
            <ac:picMk id="3" creationId="{8D3E59D8-03ED-A337-A0BE-CB9911B5AF72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19T22:08:36.912" v="346" actId="20577"/>
        <pc:sldMkLst>
          <pc:docMk/>
          <pc:sldMk cId="1834623271" sldId="269"/>
        </pc:sldMkLst>
        <pc:spChg chg="mod">
          <ac:chgData name="Telmo Valentim Fernandes" userId="0ab0fa4d-6dc1-4c20-a7d7-1ab658d53e46" providerId="ADAL" clId="{056375A8-01E1-40B6-BA62-42E8301761C1}" dt="2023-07-19T22:08:36.912" v="346" actId="20577"/>
          <ac:spMkLst>
            <pc:docMk/>
            <pc:sldMk cId="1834623271" sldId="269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19T22:08:27.501" v="344" actId="14100"/>
          <ac:picMkLst>
            <pc:docMk/>
            <pc:sldMk cId="1834623271" sldId="269"/>
            <ac:picMk id="3" creationId="{54B0D680-F1B9-ECB9-60EF-7175072DD6E3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19T22:08:15.835" v="343" actId="20577"/>
        <pc:sldMkLst>
          <pc:docMk/>
          <pc:sldMk cId="3446650374" sldId="270"/>
        </pc:sldMkLst>
        <pc:spChg chg="mod">
          <ac:chgData name="Telmo Valentim Fernandes" userId="0ab0fa4d-6dc1-4c20-a7d7-1ab658d53e46" providerId="ADAL" clId="{056375A8-01E1-40B6-BA62-42E8301761C1}" dt="2023-07-19T22:08:15.835" v="343" actId="20577"/>
          <ac:spMkLst>
            <pc:docMk/>
            <pc:sldMk cId="3446650374" sldId="270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19T22:07:56.431" v="340" actId="1076"/>
          <ac:picMkLst>
            <pc:docMk/>
            <pc:sldMk cId="3446650374" sldId="270"/>
            <ac:picMk id="3" creationId="{A6E1978A-F016-A694-D5D7-C68922511D7E}"/>
          </ac:picMkLst>
        </pc:picChg>
      </pc:sldChg>
      <pc:sldChg chg="addSp delSp modSp add mod">
        <pc:chgData name="Telmo Valentim Fernandes" userId="0ab0fa4d-6dc1-4c20-a7d7-1ab658d53e46" providerId="ADAL" clId="{056375A8-01E1-40B6-BA62-42E8301761C1}" dt="2023-07-24T15:43:54.587" v="554" actId="1076"/>
        <pc:sldMkLst>
          <pc:docMk/>
          <pc:sldMk cId="3347655653" sldId="271"/>
        </pc:sldMkLst>
        <pc:spChg chg="mod">
          <ac:chgData name="Telmo Valentim Fernandes" userId="0ab0fa4d-6dc1-4c20-a7d7-1ab658d53e46" providerId="ADAL" clId="{056375A8-01E1-40B6-BA62-42E8301761C1}" dt="2023-07-19T22:07:42.480" v="338" actId="20577"/>
          <ac:spMkLst>
            <pc:docMk/>
            <pc:sldMk cId="3347655653" sldId="271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24T15:43:54.587" v="554" actId="1076"/>
          <ac:picMkLst>
            <pc:docMk/>
            <pc:sldMk cId="3347655653" sldId="271"/>
            <ac:picMk id="3" creationId="{AFD536F3-C68D-E9CD-B5AD-3B6D4E84D54B}"/>
          </ac:picMkLst>
        </pc:picChg>
        <pc:picChg chg="add del">
          <ac:chgData name="Telmo Valentim Fernandes" userId="0ab0fa4d-6dc1-4c20-a7d7-1ab658d53e46" providerId="ADAL" clId="{056375A8-01E1-40B6-BA62-42E8301761C1}" dt="2023-07-24T13:51:06.710" v="514" actId="21"/>
          <ac:picMkLst>
            <pc:docMk/>
            <pc:sldMk cId="3347655653" sldId="271"/>
            <ac:picMk id="8" creationId="{ACE2C137-C837-B5C1-1EFF-744279C52695}"/>
          </ac:picMkLst>
        </pc:picChg>
      </pc:sldChg>
      <pc:sldChg chg="addSp modSp add">
        <pc:chgData name="Telmo Valentim Fernandes" userId="0ab0fa4d-6dc1-4c20-a7d7-1ab658d53e46" providerId="ADAL" clId="{056375A8-01E1-40B6-BA62-42E8301761C1}" dt="2023-07-24T13:51:09.098" v="515"/>
        <pc:sldMkLst>
          <pc:docMk/>
          <pc:sldMk cId="612170315" sldId="272"/>
        </pc:sldMkLst>
        <pc:picChg chg="add mod">
          <ac:chgData name="Telmo Valentim Fernandes" userId="0ab0fa4d-6dc1-4c20-a7d7-1ab658d53e46" providerId="ADAL" clId="{056375A8-01E1-40B6-BA62-42E8301761C1}" dt="2023-07-24T13:51:09.098" v="515"/>
          <ac:picMkLst>
            <pc:docMk/>
            <pc:sldMk cId="612170315" sldId="272"/>
            <ac:picMk id="2" creationId="{A49E8043-61A7-2E44-B1BE-D8566197BA1C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7:36:24.718" v="322" actId="47"/>
        <pc:sldMkLst>
          <pc:docMk/>
          <pc:sldMk cId="3489801257" sldId="272"/>
        </pc:sldMkLst>
      </pc:sldChg>
      <pc:sldChg chg="add del">
        <pc:chgData name="Telmo Valentim Fernandes" userId="0ab0fa4d-6dc1-4c20-a7d7-1ab658d53e46" providerId="ADAL" clId="{056375A8-01E1-40B6-BA62-42E8301761C1}" dt="2023-07-19T17:36:24.718" v="322" actId="47"/>
        <pc:sldMkLst>
          <pc:docMk/>
          <pc:sldMk cId="28401377" sldId="273"/>
        </pc:sldMkLst>
      </pc:sldChg>
      <pc:sldChg chg="addSp modSp add mod">
        <pc:chgData name="Telmo Valentim Fernandes" userId="0ab0fa4d-6dc1-4c20-a7d7-1ab658d53e46" providerId="ADAL" clId="{056375A8-01E1-40B6-BA62-42E8301761C1}" dt="2023-07-24T15:43:30.060" v="551" actId="1076"/>
        <pc:sldMkLst>
          <pc:docMk/>
          <pc:sldMk cId="2767692700" sldId="273"/>
        </pc:sldMkLst>
        <pc:picChg chg="add mod">
          <ac:chgData name="Telmo Valentim Fernandes" userId="0ab0fa4d-6dc1-4c20-a7d7-1ab658d53e46" providerId="ADAL" clId="{056375A8-01E1-40B6-BA62-42E8301761C1}" dt="2023-07-24T15:43:30.060" v="551" actId="1076"/>
          <ac:picMkLst>
            <pc:docMk/>
            <pc:sldMk cId="2767692700" sldId="273"/>
            <ac:picMk id="3" creationId="{DC6D4177-1132-5720-DCBE-C16F2D4BDF5D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4T15:43:20.155" v="549" actId="1076"/>
        <pc:sldMkLst>
          <pc:docMk/>
          <pc:sldMk cId="29575411" sldId="274"/>
        </pc:sldMkLst>
        <pc:picChg chg="add mod">
          <ac:chgData name="Telmo Valentim Fernandes" userId="0ab0fa4d-6dc1-4c20-a7d7-1ab658d53e46" providerId="ADAL" clId="{056375A8-01E1-40B6-BA62-42E8301761C1}" dt="2023-07-24T15:43:20.155" v="549" actId="1076"/>
          <ac:picMkLst>
            <pc:docMk/>
            <pc:sldMk cId="29575411" sldId="274"/>
            <ac:picMk id="3" creationId="{D4112027-F0DE-23A1-AAF4-95CDE8C6AC73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7:36:24.718" v="322" actId="47"/>
        <pc:sldMkLst>
          <pc:docMk/>
          <pc:sldMk cId="1293903789" sldId="274"/>
        </pc:sldMkLst>
      </pc:sldChg>
      <pc:sldChg chg="addSp modSp add mod">
        <pc:chgData name="Telmo Valentim Fernandes" userId="0ab0fa4d-6dc1-4c20-a7d7-1ab658d53e46" providerId="ADAL" clId="{056375A8-01E1-40B6-BA62-42E8301761C1}" dt="2023-07-24T15:43:11.517" v="547" actId="1076"/>
        <pc:sldMkLst>
          <pc:docMk/>
          <pc:sldMk cId="3938848369" sldId="275"/>
        </pc:sldMkLst>
        <pc:picChg chg="add mod">
          <ac:chgData name="Telmo Valentim Fernandes" userId="0ab0fa4d-6dc1-4c20-a7d7-1ab658d53e46" providerId="ADAL" clId="{056375A8-01E1-40B6-BA62-42E8301761C1}" dt="2023-07-24T15:43:11.517" v="547" actId="1076"/>
          <ac:picMkLst>
            <pc:docMk/>
            <pc:sldMk cId="3938848369" sldId="275"/>
            <ac:picMk id="3" creationId="{20DEC4B9-3146-B59F-F88D-158BB9527515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7:36:24.718" v="322" actId="47"/>
        <pc:sldMkLst>
          <pc:docMk/>
          <pc:sldMk cId="4267078160" sldId="275"/>
        </pc:sldMkLst>
      </pc:sldChg>
      <pc:sldChg chg="addSp modSp add mod">
        <pc:chgData name="Telmo Valentim Fernandes" userId="0ab0fa4d-6dc1-4c20-a7d7-1ab658d53e46" providerId="ADAL" clId="{056375A8-01E1-40B6-BA62-42E8301761C1}" dt="2023-07-24T15:43:03.605" v="545" actId="1076"/>
        <pc:sldMkLst>
          <pc:docMk/>
          <pc:sldMk cId="1641999588" sldId="276"/>
        </pc:sldMkLst>
        <pc:picChg chg="add mod">
          <ac:chgData name="Telmo Valentim Fernandes" userId="0ab0fa4d-6dc1-4c20-a7d7-1ab658d53e46" providerId="ADAL" clId="{056375A8-01E1-40B6-BA62-42E8301761C1}" dt="2023-07-24T15:43:03.605" v="545" actId="1076"/>
          <ac:picMkLst>
            <pc:docMk/>
            <pc:sldMk cId="1641999588" sldId="276"/>
            <ac:picMk id="3" creationId="{48DF014F-C86F-5B23-1990-7E4BD3BE1B69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7:36:24.718" v="322" actId="47"/>
        <pc:sldMkLst>
          <pc:docMk/>
          <pc:sldMk cId="3399831835" sldId="276"/>
        </pc:sldMkLst>
      </pc:sldChg>
      <pc:sldChg chg="addSp modSp add mod">
        <pc:chgData name="Telmo Valentim Fernandes" userId="0ab0fa4d-6dc1-4c20-a7d7-1ab658d53e46" providerId="ADAL" clId="{056375A8-01E1-40B6-BA62-42E8301761C1}" dt="2023-07-24T15:05:28.643" v="528" actId="1076"/>
        <pc:sldMkLst>
          <pc:docMk/>
          <pc:sldMk cId="2522822670" sldId="277"/>
        </pc:sldMkLst>
        <pc:spChg chg="add mod">
          <ac:chgData name="Telmo Valentim Fernandes" userId="0ab0fa4d-6dc1-4c20-a7d7-1ab658d53e46" providerId="ADAL" clId="{056375A8-01E1-40B6-BA62-42E8301761C1}" dt="2023-07-24T15:05:28.643" v="528" actId="1076"/>
          <ac:spMkLst>
            <pc:docMk/>
            <pc:sldMk cId="2522822670" sldId="277"/>
            <ac:spMk id="8" creationId="{0EF48085-EAE5-44E7-0588-B5349D8AF865}"/>
          </ac:spMkLst>
        </pc:spChg>
        <pc:picChg chg="add mod">
          <ac:chgData name="Telmo Valentim Fernandes" userId="0ab0fa4d-6dc1-4c20-a7d7-1ab658d53e46" providerId="ADAL" clId="{056375A8-01E1-40B6-BA62-42E8301761C1}" dt="2023-07-24T15:04:46.379" v="522" actId="1076"/>
          <ac:picMkLst>
            <pc:docMk/>
            <pc:sldMk cId="2522822670" sldId="277"/>
            <ac:picMk id="3" creationId="{1F74EF9D-61C4-3D9B-FF83-BAFCCD255186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7:36:24.718" v="322" actId="47"/>
        <pc:sldMkLst>
          <pc:docMk/>
          <pc:sldMk cId="2938820385" sldId="277"/>
        </pc:sldMkLst>
      </pc:sldChg>
      <pc:sldChg chg="addSp modSp add mod">
        <pc:chgData name="Telmo Valentim Fernandes" userId="0ab0fa4d-6dc1-4c20-a7d7-1ab658d53e46" providerId="ADAL" clId="{056375A8-01E1-40B6-BA62-42E8301761C1}" dt="2023-07-24T15:11:47.476" v="540" actId="14100"/>
        <pc:sldMkLst>
          <pc:docMk/>
          <pc:sldMk cId="1961094378" sldId="278"/>
        </pc:sldMkLst>
        <pc:spChg chg="add mod">
          <ac:chgData name="Telmo Valentim Fernandes" userId="0ab0fa4d-6dc1-4c20-a7d7-1ab658d53e46" providerId="ADAL" clId="{056375A8-01E1-40B6-BA62-42E8301761C1}" dt="2023-07-24T15:11:47.476" v="540" actId="14100"/>
          <ac:spMkLst>
            <pc:docMk/>
            <pc:sldMk cId="1961094378" sldId="278"/>
            <ac:spMk id="2" creationId="{71BA9089-B93B-9C67-6D07-354E46508BA8}"/>
          </ac:spMkLst>
        </pc:spChg>
        <pc:picChg chg="add mod">
          <ac:chgData name="Telmo Valentim Fernandes" userId="0ab0fa4d-6dc1-4c20-a7d7-1ab658d53e46" providerId="ADAL" clId="{056375A8-01E1-40B6-BA62-42E8301761C1}" dt="2023-07-24T15:11:44.141" v="539" actId="14100"/>
          <ac:picMkLst>
            <pc:docMk/>
            <pc:sldMk cId="1961094378" sldId="278"/>
            <ac:picMk id="1026" creationId="{8CF300E8-1D15-C44C-E1CA-E1F11384628C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7:36:24.718" v="322" actId="47"/>
        <pc:sldMkLst>
          <pc:docMk/>
          <pc:sldMk cId="3034252829" sldId="278"/>
        </pc:sldMkLst>
      </pc:sldChg>
      <pc:sldChg chg="addSp modSp add mod">
        <pc:chgData name="Telmo Valentim Fernandes" userId="0ab0fa4d-6dc1-4c20-a7d7-1ab658d53e46" providerId="ADAL" clId="{056375A8-01E1-40B6-BA62-42E8301761C1}" dt="2023-07-24T15:42:53.155" v="543" actId="1076"/>
        <pc:sldMkLst>
          <pc:docMk/>
          <pc:sldMk cId="1346741346" sldId="279"/>
        </pc:sldMkLst>
        <pc:picChg chg="add mod">
          <ac:chgData name="Telmo Valentim Fernandes" userId="0ab0fa4d-6dc1-4c20-a7d7-1ab658d53e46" providerId="ADAL" clId="{056375A8-01E1-40B6-BA62-42E8301761C1}" dt="2023-07-24T15:42:53.155" v="543" actId="1076"/>
          <ac:picMkLst>
            <pc:docMk/>
            <pc:sldMk cId="1346741346" sldId="279"/>
            <ac:picMk id="3" creationId="{033A8352-B10A-A38D-8386-EBF7B28F2F5C}"/>
          </ac:picMkLst>
        </pc:picChg>
      </pc:sldChg>
      <pc:sldChg chg="add del">
        <pc:chgData name="Telmo Valentim Fernandes" userId="0ab0fa4d-6dc1-4c20-a7d7-1ab658d53e46" providerId="ADAL" clId="{056375A8-01E1-40B6-BA62-42E8301761C1}" dt="2023-07-19T17:36:24.718" v="322" actId="47"/>
        <pc:sldMkLst>
          <pc:docMk/>
          <pc:sldMk cId="2285956801" sldId="279"/>
        </pc:sldMkLst>
      </pc:sldChg>
      <pc:sldChg chg="addSp delSp modSp add mod">
        <pc:chgData name="Telmo Valentim Fernandes" userId="0ab0fa4d-6dc1-4c20-a7d7-1ab658d53e46" providerId="ADAL" clId="{056375A8-01E1-40B6-BA62-42E8301761C1}" dt="2023-07-26T12:46:30.383" v="1050" actId="14100"/>
        <pc:sldMkLst>
          <pc:docMk/>
          <pc:sldMk cId="3548875040" sldId="280"/>
        </pc:sldMkLst>
        <pc:spChg chg="add del mod">
          <ac:chgData name="Telmo Valentim Fernandes" userId="0ab0fa4d-6dc1-4c20-a7d7-1ab658d53e46" providerId="ADAL" clId="{056375A8-01E1-40B6-BA62-42E8301761C1}" dt="2023-07-24T15:56:33.298" v="560" actId="478"/>
          <ac:spMkLst>
            <pc:docMk/>
            <pc:sldMk cId="3548875040" sldId="280"/>
            <ac:spMk id="8" creationId="{497D00BC-D83F-A728-DCFD-B37E9AB7062E}"/>
          </ac:spMkLst>
        </pc:spChg>
        <pc:spChg chg="add mod">
          <ac:chgData name="Telmo Valentim Fernandes" userId="0ab0fa4d-6dc1-4c20-a7d7-1ab658d53e46" providerId="ADAL" clId="{056375A8-01E1-40B6-BA62-42E8301761C1}" dt="2023-07-26T12:46:30.383" v="1050" actId="14100"/>
          <ac:spMkLst>
            <pc:docMk/>
            <pc:sldMk cId="3548875040" sldId="280"/>
            <ac:spMk id="10" creationId="{B71E9913-A212-B824-14C1-C777431291AB}"/>
          </ac:spMkLst>
        </pc:spChg>
        <pc:picChg chg="add mod">
          <ac:chgData name="Telmo Valentim Fernandes" userId="0ab0fa4d-6dc1-4c20-a7d7-1ab658d53e46" providerId="ADAL" clId="{056375A8-01E1-40B6-BA62-42E8301761C1}" dt="2023-07-24T15:56:15.369" v="556" actId="14100"/>
          <ac:picMkLst>
            <pc:docMk/>
            <pc:sldMk cId="3548875040" sldId="280"/>
            <ac:picMk id="3" creationId="{35E4FD86-6F4B-F5A3-E0BF-E31EEA599AC1}"/>
          </ac:picMkLst>
        </pc:picChg>
      </pc:sldChg>
      <pc:sldChg chg="addSp delSp modSp add mod">
        <pc:chgData name="Telmo Valentim Fernandes" userId="0ab0fa4d-6dc1-4c20-a7d7-1ab658d53e46" providerId="ADAL" clId="{056375A8-01E1-40B6-BA62-42E8301761C1}" dt="2023-07-26T12:49:37.034" v="1065" actId="20577"/>
        <pc:sldMkLst>
          <pc:docMk/>
          <pc:sldMk cId="1201301924" sldId="281"/>
        </pc:sldMkLst>
        <pc:spChg chg="add del mod">
          <ac:chgData name="Telmo Valentim Fernandes" userId="0ab0fa4d-6dc1-4c20-a7d7-1ab658d53e46" providerId="ADAL" clId="{056375A8-01E1-40B6-BA62-42E8301761C1}" dt="2023-07-24T15:58:22.033" v="572" actId="478"/>
          <ac:spMkLst>
            <pc:docMk/>
            <pc:sldMk cId="1201301924" sldId="281"/>
            <ac:spMk id="3" creationId="{7F4D7416-04C0-C34B-D882-EF70BF99BA9D}"/>
          </ac:spMkLst>
        </pc:spChg>
        <pc:spChg chg="add del">
          <ac:chgData name="Telmo Valentim Fernandes" userId="0ab0fa4d-6dc1-4c20-a7d7-1ab658d53e46" providerId="ADAL" clId="{056375A8-01E1-40B6-BA62-42E8301761C1}" dt="2023-07-24T15:59:00.839" v="576" actId="478"/>
          <ac:spMkLst>
            <pc:docMk/>
            <pc:sldMk cId="1201301924" sldId="281"/>
            <ac:spMk id="8" creationId="{5D68DCE0-979A-DE52-0EA5-2494843DD526}"/>
          </ac:spMkLst>
        </pc:spChg>
        <pc:spChg chg="add mod">
          <ac:chgData name="Telmo Valentim Fernandes" userId="0ab0fa4d-6dc1-4c20-a7d7-1ab658d53e46" providerId="ADAL" clId="{056375A8-01E1-40B6-BA62-42E8301761C1}" dt="2023-07-26T12:49:37.034" v="1065" actId="20577"/>
          <ac:spMkLst>
            <pc:docMk/>
            <pc:sldMk cId="1201301924" sldId="281"/>
            <ac:spMk id="10" creationId="{6E025342-E6E9-E76C-7BAE-EEA2CADB2061}"/>
          </ac:spMkLst>
        </pc:spChg>
        <pc:spChg chg="add del mod">
          <ac:chgData name="Telmo Valentim Fernandes" userId="0ab0fa4d-6dc1-4c20-a7d7-1ab658d53e46" providerId="ADAL" clId="{056375A8-01E1-40B6-BA62-42E8301761C1}" dt="2023-07-26T12:48:09.126" v="1051" actId="478"/>
          <ac:spMkLst>
            <pc:docMk/>
            <pc:sldMk cId="1201301924" sldId="281"/>
            <ac:spMk id="11" creationId="{A7B11865-68F1-A675-B571-F4826A2E7A94}"/>
          </ac:spMkLst>
        </pc:spChg>
        <pc:picChg chg="add mod ord">
          <ac:chgData name="Telmo Valentim Fernandes" userId="0ab0fa4d-6dc1-4c20-a7d7-1ab658d53e46" providerId="ADAL" clId="{056375A8-01E1-40B6-BA62-42E8301761C1}" dt="2023-07-26T12:48:29.102" v="1057" actId="1076"/>
          <ac:picMkLst>
            <pc:docMk/>
            <pc:sldMk cId="1201301924" sldId="281"/>
            <ac:picMk id="13" creationId="{D6123F87-8470-1579-2802-10B5E36ECDE2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3:23:10.316" v="711" actId="1036"/>
        <pc:sldMkLst>
          <pc:docMk/>
          <pc:sldMk cId="136708492" sldId="282"/>
        </pc:sldMkLst>
        <pc:spChg chg="mod">
          <ac:chgData name="Telmo Valentim Fernandes" userId="0ab0fa4d-6dc1-4c20-a7d7-1ab658d53e46" providerId="ADAL" clId="{056375A8-01E1-40B6-BA62-42E8301761C1}" dt="2023-07-25T12:11:40.155" v="612" actId="20577"/>
          <ac:spMkLst>
            <pc:docMk/>
            <pc:sldMk cId="136708492" sldId="282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25T13:23:10.316" v="711" actId="1036"/>
          <ac:picMkLst>
            <pc:docMk/>
            <pc:sldMk cId="136708492" sldId="282"/>
            <ac:picMk id="3" creationId="{833820F8-6AF3-FEA8-1C8A-234B184F1897}"/>
          </ac:picMkLst>
        </pc:picChg>
      </pc:sldChg>
      <pc:sldChg chg="add del">
        <pc:chgData name="Telmo Valentim Fernandes" userId="0ab0fa4d-6dc1-4c20-a7d7-1ab658d53e46" providerId="ADAL" clId="{056375A8-01E1-40B6-BA62-42E8301761C1}" dt="2023-07-25T12:11:50.235" v="613" actId="47"/>
        <pc:sldMkLst>
          <pc:docMk/>
          <pc:sldMk cId="843881461" sldId="283"/>
        </pc:sldMkLst>
      </pc:sldChg>
      <pc:sldChg chg="add del">
        <pc:chgData name="Telmo Valentim Fernandes" userId="0ab0fa4d-6dc1-4c20-a7d7-1ab658d53e46" providerId="ADAL" clId="{056375A8-01E1-40B6-BA62-42E8301761C1}" dt="2023-07-25T12:11:50.235" v="613" actId="47"/>
        <pc:sldMkLst>
          <pc:docMk/>
          <pc:sldMk cId="1492782754" sldId="284"/>
        </pc:sldMkLst>
      </pc:sldChg>
      <pc:sldChg chg="add del">
        <pc:chgData name="Telmo Valentim Fernandes" userId="0ab0fa4d-6dc1-4c20-a7d7-1ab658d53e46" providerId="ADAL" clId="{056375A8-01E1-40B6-BA62-42E8301761C1}" dt="2023-07-25T12:11:50.235" v="613" actId="47"/>
        <pc:sldMkLst>
          <pc:docMk/>
          <pc:sldMk cId="3284445193" sldId="285"/>
        </pc:sldMkLst>
      </pc:sldChg>
      <pc:sldChg chg="add del">
        <pc:chgData name="Telmo Valentim Fernandes" userId="0ab0fa4d-6dc1-4c20-a7d7-1ab658d53e46" providerId="ADAL" clId="{056375A8-01E1-40B6-BA62-42E8301761C1}" dt="2023-07-25T12:11:50.235" v="613" actId="47"/>
        <pc:sldMkLst>
          <pc:docMk/>
          <pc:sldMk cId="344652580" sldId="286"/>
        </pc:sldMkLst>
      </pc:sldChg>
      <pc:sldChg chg="add del">
        <pc:chgData name="Telmo Valentim Fernandes" userId="0ab0fa4d-6dc1-4c20-a7d7-1ab658d53e46" providerId="ADAL" clId="{056375A8-01E1-40B6-BA62-42E8301761C1}" dt="2023-07-25T12:11:50.235" v="613" actId="47"/>
        <pc:sldMkLst>
          <pc:docMk/>
          <pc:sldMk cId="20736567" sldId="287"/>
        </pc:sldMkLst>
      </pc:sldChg>
      <pc:sldChg chg="add del">
        <pc:chgData name="Telmo Valentim Fernandes" userId="0ab0fa4d-6dc1-4c20-a7d7-1ab658d53e46" providerId="ADAL" clId="{056375A8-01E1-40B6-BA62-42E8301761C1}" dt="2023-07-25T12:11:50.235" v="613" actId="47"/>
        <pc:sldMkLst>
          <pc:docMk/>
          <pc:sldMk cId="583314119" sldId="288"/>
        </pc:sldMkLst>
      </pc:sldChg>
      <pc:sldChg chg="addSp new mod ord">
        <pc:chgData name="Telmo Valentim Fernandes" userId="0ab0fa4d-6dc1-4c20-a7d7-1ab658d53e46" providerId="ADAL" clId="{056375A8-01E1-40B6-BA62-42E8301761C1}" dt="2023-07-28T16:02:27.726" v="1382" actId="22"/>
        <pc:sldMkLst>
          <pc:docMk/>
          <pc:sldMk cId="107040610" sldId="289"/>
        </pc:sldMkLst>
        <pc:picChg chg="add">
          <ac:chgData name="Telmo Valentim Fernandes" userId="0ab0fa4d-6dc1-4c20-a7d7-1ab658d53e46" providerId="ADAL" clId="{056375A8-01E1-40B6-BA62-42E8301761C1}" dt="2023-07-28T16:02:27.726" v="1382" actId="22"/>
          <ac:picMkLst>
            <pc:docMk/>
            <pc:sldMk cId="107040610" sldId="289"/>
            <ac:picMk id="5" creationId="{89051DBF-1BA2-5784-F3E6-5F05D84E4A2E}"/>
          </ac:picMkLst>
        </pc:picChg>
      </pc:sldChg>
      <pc:sldChg chg="modSp add mod ord">
        <pc:chgData name="Telmo Valentim Fernandes" userId="0ab0fa4d-6dc1-4c20-a7d7-1ab658d53e46" providerId="ADAL" clId="{056375A8-01E1-40B6-BA62-42E8301761C1}" dt="2023-07-19T22:16:01.521" v="481" actId="6549"/>
        <pc:sldMkLst>
          <pc:docMk/>
          <pc:sldMk cId="528511391" sldId="290"/>
        </pc:sldMkLst>
        <pc:spChg chg="mod">
          <ac:chgData name="Telmo Valentim Fernandes" userId="0ab0fa4d-6dc1-4c20-a7d7-1ab658d53e46" providerId="ADAL" clId="{056375A8-01E1-40B6-BA62-42E8301761C1}" dt="2023-07-19T22:15:38.695" v="461" actId="20577"/>
          <ac:spMkLst>
            <pc:docMk/>
            <pc:sldMk cId="528511391" sldId="290"/>
            <ac:spMk id="2" creationId="{3736E179-B917-4D34-9B4F-CF82837189D0}"/>
          </ac:spMkLst>
        </pc:spChg>
        <pc:spChg chg="mod">
          <ac:chgData name="Telmo Valentim Fernandes" userId="0ab0fa4d-6dc1-4c20-a7d7-1ab658d53e46" providerId="ADAL" clId="{056375A8-01E1-40B6-BA62-42E8301761C1}" dt="2023-07-19T22:16:01.521" v="481" actId="6549"/>
          <ac:spMkLst>
            <pc:docMk/>
            <pc:sldMk cId="528511391" sldId="290"/>
            <ac:spMk id="5" creationId="{33C8C039-9A06-4D9A-9E2F-F1DCFFE71C1A}"/>
          </ac:spMkLst>
        </pc:spChg>
      </pc:sldChg>
      <pc:sldChg chg="modSp add mod ord">
        <pc:chgData name="Telmo Valentim Fernandes" userId="0ab0fa4d-6dc1-4c20-a7d7-1ab658d53e46" providerId="ADAL" clId="{056375A8-01E1-40B6-BA62-42E8301761C1}" dt="2023-07-25T12:11:17.994" v="594"/>
        <pc:sldMkLst>
          <pc:docMk/>
          <pc:sldMk cId="978282222" sldId="291"/>
        </pc:sldMkLst>
        <pc:spChg chg="mod">
          <ac:chgData name="Telmo Valentim Fernandes" userId="0ab0fa4d-6dc1-4c20-a7d7-1ab658d53e46" providerId="ADAL" clId="{056375A8-01E1-40B6-BA62-42E8301761C1}" dt="2023-07-24T13:06:45.891" v="502" actId="20577"/>
          <ac:spMkLst>
            <pc:docMk/>
            <pc:sldMk cId="978282222" sldId="291"/>
            <ac:spMk id="2" creationId="{3736E179-B917-4D34-9B4F-CF82837189D0}"/>
          </ac:spMkLst>
        </pc:spChg>
        <pc:spChg chg="mod">
          <ac:chgData name="Telmo Valentim Fernandes" userId="0ab0fa4d-6dc1-4c20-a7d7-1ab658d53e46" providerId="ADAL" clId="{056375A8-01E1-40B6-BA62-42E8301761C1}" dt="2023-07-24T13:06:42.093" v="500" actId="20577"/>
          <ac:spMkLst>
            <pc:docMk/>
            <pc:sldMk cId="978282222" sldId="291"/>
            <ac:spMk id="5" creationId="{33C8C039-9A06-4D9A-9E2F-F1DCFFE71C1A}"/>
          </ac:spMkLst>
        </pc:spChg>
      </pc:sldChg>
      <pc:sldChg chg="addSp delSp modSp add mod">
        <pc:chgData name="Telmo Valentim Fernandes" userId="0ab0fa4d-6dc1-4c20-a7d7-1ab658d53e46" providerId="ADAL" clId="{056375A8-01E1-40B6-BA62-42E8301761C1}" dt="2023-07-25T14:50:42.832" v="760" actId="478"/>
        <pc:sldMkLst>
          <pc:docMk/>
          <pc:sldMk cId="2137950490" sldId="292"/>
        </pc:sldMkLst>
        <pc:picChg chg="add del mod">
          <ac:chgData name="Telmo Valentim Fernandes" userId="0ab0fa4d-6dc1-4c20-a7d7-1ab658d53e46" providerId="ADAL" clId="{056375A8-01E1-40B6-BA62-42E8301761C1}" dt="2023-07-25T14:50:42.832" v="760" actId="478"/>
          <ac:picMkLst>
            <pc:docMk/>
            <pc:sldMk cId="2137950490" sldId="292"/>
            <ac:picMk id="3" creationId="{0075C930-B627-409A-7860-0AAE65A80BE5}"/>
          </ac:picMkLst>
        </pc:picChg>
      </pc:sldChg>
      <pc:sldChg chg="modSp add del mod ord">
        <pc:chgData name="Telmo Valentim Fernandes" userId="0ab0fa4d-6dc1-4c20-a7d7-1ab658d53e46" providerId="ADAL" clId="{056375A8-01E1-40B6-BA62-42E8301761C1}" dt="2023-07-25T12:11:50.235" v="613" actId="47"/>
        <pc:sldMkLst>
          <pc:docMk/>
          <pc:sldMk cId="3212574938" sldId="292"/>
        </pc:sldMkLst>
        <pc:spChg chg="mod">
          <ac:chgData name="Telmo Valentim Fernandes" userId="0ab0fa4d-6dc1-4c20-a7d7-1ab658d53e46" providerId="ADAL" clId="{056375A8-01E1-40B6-BA62-42E8301761C1}" dt="2023-07-24T13:30:51.552" v="512" actId="20577"/>
          <ac:spMkLst>
            <pc:docMk/>
            <pc:sldMk cId="3212574938" sldId="292"/>
            <ac:spMk id="5" creationId="{33C8C039-9A06-4D9A-9E2F-F1DCFFE71C1A}"/>
          </ac:spMkLst>
        </pc:spChg>
      </pc:sldChg>
      <pc:sldChg chg="addSp modSp add mod">
        <pc:chgData name="Telmo Valentim Fernandes" userId="0ab0fa4d-6dc1-4c20-a7d7-1ab658d53e46" providerId="ADAL" clId="{056375A8-01E1-40B6-BA62-42E8301761C1}" dt="2023-07-25T14:41:03.652" v="751" actId="14100"/>
        <pc:sldMkLst>
          <pc:docMk/>
          <pc:sldMk cId="3504397221" sldId="293"/>
        </pc:sldMkLst>
        <pc:picChg chg="add mod">
          <ac:chgData name="Telmo Valentim Fernandes" userId="0ab0fa4d-6dc1-4c20-a7d7-1ab658d53e46" providerId="ADAL" clId="{056375A8-01E1-40B6-BA62-42E8301761C1}" dt="2023-07-25T14:41:03.652" v="751" actId="14100"/>
          <ac:picMkLst>
            <pc:docMk/>
            <pc:sldMk cId="3504397221" sldId="293"/>
            <ac:picMk id="3" creationId="{82423403-98E4-1376-9AF9-4E35FD4AF5B4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3:54:30.777" v="739" actId="1076"/>
        <pc:sldMkLst>
          <pc:docMk/>
          <pc:sldMk cId="1832950493" sldId="294"/>
        </pc:sldMkLst>
        <pc:picChg chg="add mod">
          <ac:chgData name="Telmo Valentim Fernandes" userId="0ab0fa4d-6dc1-4c20-a7d7-1ab658d53e46" providerId="ADAL" clId="{056375A8-01E1-40B6-BA62-42E8301761C1}" dt="2023-07-25T13:54:30.777" v="739" actId="1076"/>
          <ac:picMkLst>
            <pc:docMk/>
            <pc:sldMk cId="1832950493" sldId="294"/>
            <ac:picMk id="3" creationId="{8AB9E2FA-5293-2BF7-7BE9-52C1A7C956D7}"/>
          </ac:picMkLst>
        </pc:picChg>
      </pc:sldChg>
      <pc:sldChg chg="addSp modSp add mod ord">
        <pc:chgData name="Telmo Valentim Fernandes" userId="0ab0fa4d-6dc1-4c20-a7d7-1ab658d53e46" providerId="ADAL" clId="{056375A8-01E1-40B6-BA62-42E8301761C1}" dt="2023-07-25T14:50:01.976" v="758"/>
        <pc:sldMkLst>
          <pc:docMk/>
          <pc:sldMk cId="2065949371" sldId="295"/>
        </pc:sldMkLst>
        <pc:picChg chg="add mod">
          <ac:chgData name="Telmo Valentim Fernandes" userId="0ab0fa4d-6dc1-4c20-a7d7-1ab658d53e46" providerId="ADAL" clId="{056375A8-01E1-40B6-BA62-42E8301761C1}" dt="2023-07-25T14:40:41.229" v="750" actId="14100"/>
          <ac:picMkLst>
            <pc:docMk/>
            <pc:sldMk cId="2065949371" sldId="295"/>
            <ac:picMk id="3" creationId="{F57A25B0-A358-2243-FD07-EE70D2EB9970}"/>
          </ac:picMkLst>
        </pc:picChg>
      </pc:sldChg>
      <pc:sldChg chg="addSp add del mod">
        <pc:chgData name="Telmo Valentim Fernandes" userId="0ab0fa4d-6dc1-4c20-a7d7-1ab658d53e46" providerId="ADAL" clId="{056375A8-01E1-40B6-BA62-42E8301761C1}" dt="2023-07-25T14:50:46.140" v="761" actId="47"/>
        <pc:sldMkLst>
          <pc:docMk/>
          <pc:sldMk cId="4194348663" sldId="296"/>
        </pc:sldMkLst>
        <pc:picChg chg="add">
          <ac:chgData name="Telmo Valentim Fernandes" userId="0ab0fa4d-6dc1-4c20-a7d7-1ab658d53e46" providerId="ADAL" clId="{056375A8-01E1-40B6-BA62-42E8301761C1}" dt="2023-07-25T14:49:04.989" v="752" actId="22"/>
          <ac:picMkLst>
            <pc:docMk/>
            <pc:sldMk cId="4194348663" sldId="296"/>
            <ac:picMk id="3" creationId="{6928F40B-85F7-79F0-7592-24ADDC974165}"/>
          </ac:picMkLst>
        </pc:picChg>
      </pc:sldChg>
      <pc:sldChg chg="addSp modSp add mod ord">
        <pc:chgData name="Telmo Valentim Fernandes" userId="0ab0fa4d-6dc1-4c20-a7d7-1ab658d53e46" providerId="ADAL" clId="{056375A8-01E1-40B6-BA62-42E8301761C1}" dt="2023-07-25T14:53:25.163" v="764" actId="1076"/>
        <pc:sldMkLst>
          <pc:docMk/>
          <pc:sldMk cId="3241353907" sldId="297"/>
        </pc:sldMkLst>
        <pc:picChg chg="add mod">
          <ac:chgData name="Telmo Valentim Fernandes" userId="0ab0fa4d-6dc1-4c20-a7d7-1ab658d53e46" providerId="ADAL" clId="{056375A8-01E1-40B6-BA62-42E8301761C1}" dt="2023-07-25T14:53:25.163" v="764" actId="1076"/>
          <ac:picMkLst>
            <pc:docMk/>
            <pc:sldMk cId="3241353907" sldId="297"/>
            <ac:picMk id="3" creationId="{FB127141-AA31-EE2D-EF3F-71B3459CB996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22:36.493" v="796" actId="3064"/>
        <pc:sldMkLst>
          <pc:docMk/>
          <pc:sldMk cId="1113824232" sldId="298"/>
        </pc:sldMkLst>
        <pc:spChg chg="add mod">
          <ac:chgData name="Telmo Valentim Fernandes" userId="0ab0fa4d-6dc1-4c20-a7d7-1ab658d53e46" providerId="ADAL" clId="{056375A8-01E1-40B6-BA62-42E8301761C1}" dt="2023-07-25T15:22:36.493" v="796" actId="3064"/>
          <ac:spMkLst>
            <pc:docMk/>
            <pc:sldMk cId="1113824232" sldId="298"/>
            <ac:spMk id="6" creationId="{8F95C639-A11D-4FC7-5B20-1E25DEF75649}"/>
          </ac:spMkLst>
        </pc:spChg>
        <pc:picChg chg="add mod">
          <ac:chgData name="Telmo Valentim Fernandes" userId="0ab0fa4d-6dc1-4c20-a7d7-1ab658d53e46" providerId="ADAL" clId="{056375A8-01E1-40B6-BA62-42E8301761C1}" dt="2023-07-25T14:54:44.906" v="774" actId="1076"/>
          <ac:picMkLst>
            <pc:docMk/>
            <pc:sldMk cId="1113824232" sldId="298"/>
            <ac:picMk id="3" creationId="{F46D527C-7EDB-05A6-30A0-886EF767BB91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17:30.062" v="787" actId="1036"/>
        <pc:sldMkLst>
          <pc:docMk/>
          <pc:sldMk cId="2119958045" sldId="299"/>
        </pc:sldMkLst>
        <pc:picChg chg="add mod">
          <ac:chgData name="Telmo Valentim Fernandes" userId="0ab0fa4d-6dc1-4c20-a7d7-1ab658d53e46" providerId="ADAL" clId="{056375A8-01E1-40B6-BA62-42E8301761C1}" dt="2023-07-25T15:17:30.062" v="787" actId="1036"/>
          <ac:picMkLst>
            <pc:docMk/>
            <pc:sldMk cId="2119958045" sldId="299"/>
            <ac:picMk id="3" creationId="{67F6CAC8-D9DB-8729-DCF4-4860F0693118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23:33.504" v="799" actId="1076"/>
        <pc:sldMkLst>
          <pc:docMk/>
          <pc:sldMk cId="3550244614" sldId="300"/>
        </pc:sldMkLst>
        <pc:picChg chg="add mod">
          <ac:chgData name="Telmo Valentim Fernandes" userId="0ab0fa4d-6dc1-4c20-a7d7-1ab658d53e46" providerId="ADAL" clId="{056375A8-01E1-40B6-BA62-42E8301761C1}" dt="2023-07-25T15:23:33.504" v="799" actId="1076"/>
          <ac:picMkLst>
            <pc:docMk/>
            <pc:sldMk cId="3550244614" sldId="300"/>
            <ac:picMk id="3" creationId="{72692D67-2831-BB2B-1F01-3540D831B38A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24:09.359" v="802" actId="1076"/>
        <pc:sldMkLst>
          <pc:docMk/>
          <pc:sldMk cId="792792383" sldId="301"/>
        </pc:sldMkLst>
        <pc:picChg chg="add mod">
          <ac:chgData name="Telmo Valentim Fernandes" userId="0ab0fa4d-6dc1-4c20-a7d7-1ab658d53e46" providerId="ADAL" clId="{056375A8-01E1-40B6-BA62-42E8301761C1}" dt="2023-07-25T15:24:09.359" v="802" actId="1076"/>
          <ac:picMkLst>
            <pc:docMk/>
            <pc:sldMk cId="792792383" sldId="301"/>
            <ac:picMk id="3" creationId="{B38DAD82-3226-ABA1-37C3-6B66D6D4208B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30:06.134" v="810" actId="1076"/>
        <pc:sldMkLst>
          <pc:docMk/>
          <pc:sldMk cId="3991212424" sldId="302"/>
        </pc:sldMkLst>
        <pc:picChg chg="add mod">
          <ac:chgData name="Telmo Valentim Fernandes" userId="0ab0fa4d-6dc1-4c20-a7d7-1ab658d53e46" providerId="ADAL" clId="{056375A8-01E1-40B6-BA62-42E8301761C1}" dt="2023-07-25T15:30:06.134" v="810" actId="1076"/>
          <ac:picMkLst>
            <pc:docMk/>
            <pc:sldMk cId="3991212424" sldId="302"/>
            <ac:picMk id="3" creationId="{8DF92347-F647-824A-30A1-D2AA130C03FB}"/>
          </ac:picMkLst>
        </pc:picChg>
      </pc:sldChg>
      <pc:sldChg chg="addSp modSp add mod ord">
        <pc:chgData name="Telmo Valentim Fernandes" userId="0ab0fa4d-6dc1-4c20-a7d7-1ab658d53e46" providerId="ADAL" clId="{056375A8-01E1-40B6-BA62-42E8301761C1}" dt="2023-07-26T13:10:48.406" v="1071" actId="1076"/>
        <pc:sldMkLst>
          <pc:docMk/>
          <pc:sldMk cId="1125943362" sldId="303"/>
        </pc:sldMkLst>
        <pc:spChg chg="mod">
          <ac:chgData name="Telmo Valentim Fernandes" userId="0ab0fa4d-6dc1-4c20-a7d7-1ab658d53e46" providerId="ADAL" clId="{056375A8-01E1-40B6-BA62-42E8301761C1}" dt="2023-07-25T12:12:56.624" v="653" actId="20577"/>
          <ac:spMkLst>
            <pc:docMk/>
            <pc:sldMk cId="1125943362" sldId="303"/>
            <ac:spMk id="5" creationId="{33C8C039-9A06-4D9A-9E2F-F1DCFFE71C1A}"/>
          </ac:spMkLst>
        </pc:spChg>
        <pc:picChg chg="add mod">
          <ac:chgData name="Telmo Valentim Fernandes" userId="0ab0fa4d-6dc1-4c20-a7d7-1ab658d53e46" providerId="ADAL" clId="{056375A8-01E1-40B6-BA62-42E8301761C1}" dt="2023-07-26T13:10:48.406" v="1071" actId="1076"/>
          <ac:picMkLst>
            <pc:docMk/>
            <pc:sldMk cId="1125943362" sldId="303"/>
            <ac:picMk id="3" creationId="{F1ACFD79-129C-35C0-3C92-674E1BC9E30B}"/>
          </ac:picMkLst>
        </pc:picChg>
      </pc:sldChg>
      <pc:sldChg chg="modSp add mod ord">
        <pc:chgData name="Telmo Valentim Fernandes" userId="0ab0fa4d-6dc1-4c20-a7d7-1ab658d53e46" providerId="ADAL" clId="{056375A8-01E1-40B6-BA62-42E8301761C1}" dt="2023-07-25T12:12:15.879" v="632" actId="20577"/>
        <pc:sldMkLst>
          <pc:docMk/>
          <pc:sldMk cId="1851722528" sldId="304"/>
        </pc:sldMkLst>
        <pc:spChg chg="mod">
          <ac:chgData name="Telmo Valentim Fernandes" userId="0ab0fa4d-6dc1-4c20-a7d7-1ab658d53e46" providerId="ADAL" clId="{056375A8-01E1-40B6-BA62-42E8301761C1}" dt="2023-07-25T12:12:11.826" v="630" actId="20577"/>
          <ac:spMkLst>
            <pc:docMk/>
            <pc:sldMk cId="1851722528" sldId="304"/>
            <ac:spMk id="2" creationId="{3736E179-B917-4D34-9B4F-CF82837189D0}"/>
          </ac:spMkLst>
        </pc:spChg>
        <pc:spChg chg="mod">
          <ac:chgData name="Telmo Valentim Fernandes" userId="0ab0fa4d-6dc1-4c20-a7d7-1ab658d53e46" providerId="ADAL" clId="{056375A8-01E1-40B6-BA62-42E8301761C1}" dt="2023-07-25T12:12:15.879" v="632" actId="20577"/>
          <ac:spMkLst>
            <pc:docMk/>
            <pc:sldMk cId="1851722528" sldId="304"/>
            <ac:spMk id="5" creationId="{33C8C039-9A06-4D9A-9E2F-F1DCFFE71C1A}"/>
          </ac:spMkLst>
        </pc:spChg>
      </pc:sldChg>
      <pc:sldChg chg="modSp add mod">
        <pc:chgData name="Telmo Valentim Fernandes" userId="0ab0fa4d-6dc1-4c20-a7d7-1ab658d53e46" providerId="ADAL" clId="{056375A8-01E1-40B6-BA62-42E8301761C1}" dt="2023-07-25T12:12:31.637" v="637" actId="20577"/>
        <pc:sldMkLst>
          <pc:docMk/>
          <pc:sldMk cId="3379845296" sldId="305"/>
        </pc:sldMkLst>
        <pc:spChg chg="mod">
          <ac:chgData name="Telmo Valentim Fernandes" userId="0ab0fa4d-6dc1-4c20-a7d7-1ab658d53e46" providerId="ADAL" clId="{056375A8-01E1-40B6-BA62-42E8301761C1}" dt="2023-07-25T12:12:31.637" v="637" actId="20577"/>
          <ac:spMkLst>
            <pc:docMk/>
            <pc:sldMk cId="3379845296" sldId="305"/>
            <ac:spMk id="2" creationId="{3736E179-B917-4D34-9B4F-CF82837189D0}"/>
          </ac:spMkLst>
        </pc:spChg>
        <pc:spChg chg="mod">
          <ac:chgData name="Telmo Valentim Fernandes" userId="0ab0fa4d-6dc1-4c20-a7d7-1ab658d53e46" providerId="ADAL" clId="{056375A8-01E1-40B6-BA62-42E8301761C1}" dt="2023-07-25T12:12:28.697" v="635" actId="20577"/>
          <ac:spMkLst>
            <pc:docMk/>
            <pc:sldMk cId="3379845296" sldId="305"/>
            <ac:spMk id="5" creationId="{33C8C039-9A06-4D9A-9E2F-F1DCFFE71C1A}"/>
          </ac:spMkLst>
        </pc:spChg>
      </pc:sldChg>
      <pc:sldChg chg="addSp delSp modSp add mod ord">
        <pc:chgData name="Telmo Valentim Fernandes" userId="0ab0fa4d-6dc1-4c20-a7d7-1ab658d53e46" providerId="ADAL" clId="{056375A8-01E1-40B6-BA62-42E8301761C1}" dt="2023-07-28T13:45:12.477" v="1307" actId="22"/>
        <pc:sldMkLst>
          <pc:docMk/>
          <pc:sldMk cId="3217096512" sldId="306"/>
        </pc:sldMkLst>
        <pc:spChg chg="mod">
          <ac:chgData name="Telmo Valentim Fernandes" userId="0ab0fa4d-6dc1-4c20-a7d7-1ab658d53e46" providerId="ADAL" clId="{056375A8-01E1-40B6-BA62-42E8301761C1}" dt="2023-07-25T12:13:40.352" v="682" actId="20577"/>
          <ac:spMkLst>
            <pc:docMk/>
            <pc:sldMk cId="3217096512" sldId="306"/>
            <ac:spMk id="5" creationId="{33C8C039-9A06-4D9A-9E2F-F1DCFFE71C1A}"/>
          </ac:spMkLst>
        </pc:spChg>
        <pc:picChg chg="add del">
          <ac:chgData name="Telmo Valentim Fernandes" userId="0ab0fa4d-6dc1-4c20-a7d7-1ab658d53e46" providerId="ADAL" clId="{056375A8-01E1-40B6-BA62-42E8301761C1}" dt="2023-07-28T13:44:53.856" v="1306" actId="478"/>
          <ac:picMkLst>
            <pc:docMk/>
            <pc:sldMk cId="3217096512" sldId="306"/>
            <ac:picMk id="3" creationId="{BEE774B9-7391-1059-B79B-F3097EF7E364}"/>
          </ac:picMkLst>
        </pc:picChg>
        <pc:picChg chg="add">
          <ac:chgData name="Telmo Valentim Fernandes" userId="0ab0fa4d-6dc1-4c20-a7d7-1ab658d53e46" providerId="ADAL" clId="{056375A8-01E1-40B6-BA62-42E8301761C1}" dt="2023-07-28T13:45:12.477" v="1307" actId="22"/>
          <ac:picMkLst>
            <pc:docMk/>
            <pc:sldMk cId="3217096512" sldId="306"/>
            <ac:picMk id="8" creationId="{EF84E155-443D-8BEB-1330-206F4778B124}"/>
          </ac:picMkLst>
        </pc:picChg>
      </pc:sldChg>
      <pc:sldChg chg="addSp add mod">
        <pc:chgData name="Telmo Valentim Fernandes" userId="0ab0fa4d-6dc1-4c20-a7d7-1ab658d53e46" providerId="ADAL" clId="{056375A8-01E1-40B6-BA62-42E8301761C1}" dt="2023-07-28T13:46:21.077" v="1308" actId="22"/>
        <pc:sldMkLst>
          <pc:docMk/>
          <pc:sldMk cId="2884188034" sldId="307"/>
        </pc:sldMkLst>
        <pc:picChg chg="add">
          <ac:chgData name="Telmo Valentim Fernandes" userId="0ab0fa4d-6dc1-4c20-a7d7-1ab658d53e46" providerId="ADAL" clId="{056375A8-01E1-40B6-BA62-42E8301761C1}" dt="2023-07-28T13:46:21.077" v="1308" actId="22"/>
          <ac:picMkLst>
            <pc:docMk/>
            <pc:sldMk cId="2884188034" sldId="307"/>
            <ac:picMk id="3" creationId="{BE7B9EA1-6688-37C0-5B2B-1409D12EC5F8}"/>
          </ac:picMkLst>
        </pc:picChg>
      </pc:sldChg>
      <pc:sldChg chg="addSp delSp modSp add mod">
        <pc:chgData name="Telmo Valentim Fernandes" userId="0ab0fa4d-6dc1-4c20-a7d7-1ab658d53e46" providerId="ADAL" clId="{056375A8-01E1-40B6-BA62-42E8301761C1}" dt="2023-07-26T17:17:19.281" v="1293" actId="21"/>
        <pc:sldMkLst>
          <pc:docMk/>
          <pc:sldMk cId="3476050822" sldId="308"/>
        </pc:sldMkLst>
        <pc:spChg chg="add del mod">
          <ac:chgData name="Telmo Valentim Fernandes" userId="0ab0fa4d-6dc1-4c20-a7d7-1ab658d53e46" providerId="ADAL" clId="{056375A8-01E1-40B6-BA62-42E8301761C1}" dt="2023-07-26T17:17:19.281" v="1293" actId="21"/>
          <ac:spMkLst>
            <pc:docMk/>
            <pc:sldMk cId="3476050822" sldId="308"/>
            <ac:spMk id="6" creationId="{9680417D-E106-C400-7C0D-77E7BE805292}"/>
          </ac:spMkLst>
        </pc:spChg>
        <pc:picChg chg="add mod">
          <ac:chgData name="Telmo Valentim Fernandes" userId="0ab0fa4d-6dc1-4c20-a7d7-1ab658d53e46" providerId="ADAL" clId="{056375A8-01E1-40B6-BA62-42E8301761C1}" dt="2023-07-26T14:04:25.086" v="1077" actId="1076"/>
          <ac:picMkLst>
            <pc:docMk/>
            <pc:sldMk cId="3476050822" sldId="308"/>
            <ac:picMk id="3" creationId="{77025C91-92B2-C337-0B33-E45E2569C955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54:20.379" v="901" actId="1076"/>
        <pc:sldMkLst>
          <pc:docMk/>
          <pc:sldMk cId="2560031217" sldId="309"/>
        </pc:sldMkLst>
        <pc:picChg chg="add mod">
          <ac:chgData name="Telmo Valentim Fernandes" userId="0ab0fa4d-6dc1-4c20-a7d7-1ab658d53e46" providerId="ADAL" clId="{056375A8-01E1-40B6-BA62-42E8301761C1}" dt="2023-07-25T15:54:20.379" v="901" actId="1076"/>
          <ac:picMkLst>
            <pc:docMk/>
            <pc:sldMk cId="2560031217" sldId="309"/>
            <ac:picMk id="3" creationId="{B323CDAA-55D5-1DDE-E6D6-9C0FDECAA9C6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6:48:22.148" v="941" actId="1076"/>
        <pc:sldMkLst>
          <pc:docMk/>
          <pc:sldMk cId="1045986254" sldId="310"/>
        </pc:sldMkLst>
        <pc:picChg chg="add mod">
          <ac:chgData name="Telmo Valentim Fernandes" userId="0ab0fa4d-6dc1-4c20-a7d7-1ab658d53e46" providerId="ADAL" clId="{056375A8-01E1-40B6-BA62-42E8301761C1}" dt="2023-07-25T16:48:22.148" v="941" actId="1076"/>
          <ac:picMkLst>
            <pc:docMk/>
            <pc:sldMk cId="1045986254" sldId="310"/>
            <ac:picMk id="3" creationId="{D22C714D-EC42-8509-A03F-7E551DB90E6E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6:31:07.344" v="928" actId="1076"/>
        <pc:sldMkLst>
          <pc:docMk/>
          <pc:sldMk cId="3769382165" sldId="311"/>
        </pc:sldMkLst>
        <pc:picChg chg="add mod">
          <ac:chgData name="Telmo Valentim Fernandes" userId="0ab0fa4d-6dc1-4c20-a7d7-1ab658d53e46" providerId="ADAL" clId="{056375A8-01E1-40B6-BA62-42E8301761C1}" dt="2023-07-25T16:31:07.344" v="928" actId="1076"/>
          <ac:picMkLst>
            <pc:docMk/>
            <pc:sldMk cId="3769382165" sldId="311"/>
            <ac:picMk id="3" creationId="{2A18348C-5878-BD34-D182-31AEA3D1B847}"/>
          </ac:picMkLst>
        </pc:picChg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2390334229" sldId="312"/>
        </pc:sldMkLst>
      </pc:sldChg>
      <pc:sldChg chg="addSp add del mod">
        <pc:chgData name="Telmo Valentim Fernandes" userId="0ab0fa4d-6dc1-4c20-a7d7-1ab658d53e46" providerId="ADAL" clId="{056375A8-01E1-40B6-BA62-42E8301761C1}" dt="2023-07-25T15:42:20.127" v="857" actId="47"/>
        <pc:sldMkLst>
          <pc:docMk/>
          <pc:sldMk cId="2390733922" sldId="313"/>
        </pc:sldMkLst>
        <pc:picChg chg="add">
          <ac:chgData name="Telmo Valentim Fernandes" userId="0ab0fa4d-6dc1-4c20-a7d7-1ab658d53e46" providerId="ADAL" clId="{056375A8-01E1-40B6-BA62-42E8301761C1}" dt="2023-07-25T15:32:27.236" v="815" actId="22"/>
          <ac:picMkLst>
            <pc:docMk/>
            <pc:sldMk cId="2390733922" sldId="313"/>
            <ac:picMk id="3" creationId="{5D76EC49-944A-B1C9-119C-C449A5F5BBD3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54:03.652" v="898" actId="14100"/>
        <pc:sldMkLst>
          <pc:docMk/>
          <pc:sldMk cId="168780274" sldId="314"/>
        </pc:sldMkLst>
        <pc:picChg chg="add mod">
          <ac:chgData name="Telmo Valentim Fernandes" userId="0ab0fa4d-6dc1-4c20-a7d7-1ab658d53e46" providerId="ADAL" clId="{056375A8-01E1-40B6-BA62-42E8301761C1}" dt="2023-07-25T15:54:03.652" v="898" actId="14100"/>
          <ac:picMkLst>
            <pc:docMk/>
            <pc:sldMk cId="168780274" sldId="314"/>
            <ac:picMk id="3" creationId="{BACABECA-D53B-5331-C1E2-46998070C042}"/>
          </ac:picMkLst>
        </pc:picChg>
      </pc:sldChg>
      <pc:sldChg chg="addSp modSp add mod ord">
        <pc:chgData name="Telmo Valentim Fernandes" userId="0ab0fa4d-6dc1-4c20-a7d7-1ab658d53e46" providerId="ADAL" clId="{056375A8-01E1-40B6-BA62-42E8301761C1}" dt="2023-07-25T15:53:37.367" v="890" actId="1035"/>
        <pc:sldMkLst>
          <pc:docMk/>
          <pc:sldMk cId="2635562071" sldId="315"/>
        </pc:sldMkLst>
        <pc:picChg chg="add mod">
          <ac:chgData name="Telmo Valentim Fernandes" userId="0ab0fa4d-6dc1-4c20-a7d7-1ab658d53e46" providerId="ADAL" clId="{056375A8-01E1-40B6-BA62-42E8301761C1}" dt="2023-07-25T15:53:37.367" v="890" actId="1035"/>
          <ac:picMkLst>
            <pc:docMk/>
            <pc:sldMk cId="2635562071" sldId="315"/>
            <ac:picMk id="3" creationId="{75C4CF9B-235E-06C3-8E82-3C00BD2BAF73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53:19.348" v="881" actId="1076"/>
        <pc:sldMkLst>
          <pc:docMk/>
          <pc:sldMk cId="3772485469" sldId="316"/>
        </pc:sldMkLst>
        <pc:picChg chg="add mod">
          <ac:chgData name="Telmo Valentim Fernandes" userId="0ab0fa4d-6dc1-4c20-a7d7-1ab658d53e46" providerId="ADAL" clId="{056375A8-01E1-40B6-BA62-42E8301761C1}" dt="2023-07-25T15:53:19.348" v="881" actId="1076"/>
          <ac:picMkLst>
            <pc:docMk/>
            <pc:sldMk cId="3772485469" sldId="316"/>
            <ac:picMk id="3" creationId="{5ABAE589-957E-FB86-15AD-CAC0CE2632FA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40:35.765" v="852" actId="1076"/>
        <pc:sldMkLst>
          <pc:docMk/>
          <pc:sldMk cId="469435288" sldId="317"/>
        </pc:sldMkLst>
        <pc:picChg chg="add mod">
          <ac:chgData name="Telmo Valentim Fernandes" userId="0ab0fa4d-6dc1-4c20-a7d7-1ab658d53e46" providerId="ADAL" clId="{056375A8-01E1-40B6-BA62-42E8301761C1}" dt="2023-07-25T15:40:35.765" v="852" actId="1076"/>
          <ac:picMkLst>
            <pc:docMk/>
            <pc:sldMk cId="469435288" sldId="317"/>
            <ac:picMk id="3" creationId="{4B784D4C-2661-9623-431C-2AA4268BCDE7}"/>
          </ac:picMkLst>
        </pc:picChg>
      </pc:sldChg>
      <pc:sldChg chg="add del ord">
        <pc:chgData name="Telmo Valentim Fernandes" userId="0ab0fa4d-6dc1-4c20-a7d7-1ab658d53e46" providerId="ADAL" clId="{056375A8-01E1-40B6-BA62-42E8301761C1}" dt="2023-07-25T15:44:46.876" v="864" actId="47"/>
        <pc:sldMkLst>
          <pc:docMk/>
          <pc:sldMk cId="848770625" sldId="318"/>
        </pc:sldMkLst>
      </pc:sldChg>
      <pc:sldChg chg="add">
        <pc:chgData name="Telmo Valentim Fernandes" userId="0ab0fa4d-6dc1-4c20-a7d7-1ab658d53e46" providerId="ADAL" clId="{056375A8-01E1-40B6-BA62-42E8301761C1}" dt="2023-07-25T15:33:17.057" v="823" actId="2890"/>
        <pc:sldMkLst>
          <pc:docMk/>
          <pc:sldMk cId="2521229619" sldId="319"/>
        </pc:sldMkLst>
      </pc:sldChg>
      <pc:sldChg chg="addSp modSp add mod">
        <pc:chgData name="Telmo Valentim Fernandes" userId="0ab0fa4d-6dc1-4c20-a7d7-1ab658d53e46" providerId="ADAL" clId="{056375A8-01E1-40B6-BA62-42E8301761C1}" dt="2023-07-25T17:34:09.426" v="975" actId="1036"/>
        <pc:sldMkLst>
          <pc:docMk/>
          <pc:sldMk cId="1724067327" sldId="320"/>
        </pc:sldMkLst>
        <pc:picChg chg="add mod">
          <ac:chgData name="Telmo Valentim Fernandes" userId="0ab0fa4d-6dc1-4c20-a7d7-1ab658d53e46" providerId="ADAL" clId="{056375A8-01E1-40B6-BA62-42E8301761C1}" dt="2023-07-25T16:48:07.227" v="939" actId="1076"/>
          <ac:picMkLst>
            <pc:docMk/>
            <pc:sldMk cId="1724067327" sldId="320"/>
            <ac:picMk id="3" creationId="{ADEF0DB2-BD2D-4163-9F59-09BFBFAE05B3}"/>
          </ac:picMkLst>
        </pc:picChg>
        <pc:cxnChg chg="add mod">
          <ac:chgData name="Telmo Valentim Fernandes" userId="0ab0fa4d-6dc1-4c20-a7d7-1ab658d53e46" providerId="ADAL" clId="{056375A8-01E1-40B6-BA62-42E8301761C1}" dt="2023-07-25T17:32:30.493" v="949" actId="14100"/>
          <ac:cxnSpMkLst>
            <pc:docMk/>
            <pc:sldMk cId="1724067327" sldId="320"/>
            <ac:cxnSpMk id="8" creationId="{137B527A-6C56-69E5-98E6-25BF97F4A02C}"/>
          </ac:cxnSpMkLst>
        </pc:cxnChg>
        <pc:cxnChg chg="add mod">
          <ac:chgData name="Telmo Valentim Fernandes" userId="0ab0fa4d-6dc1-4c20-a7d7-1ab658d53e46" providerId="ADAL" clId="{056375A8-01E1-40B6-BA62-42E8301761C1}" dt="2023-07-25T17:34:04.184" v="965" actId="1035"/>
          <ac:cxnSpMkLst>
            <pc:docMk/>
            <pc:sldMk cId="1724067327" sldId="320"/>
            <ac:cxnSpMk id="11" creationId="{A6819247-038F-E49A-EBDA-D2DB78BCAFD3}"/>
          </ac:cxnSpMkLst>
        </pc:cxnChg>
        <pc:cxnChg chg="add mod">
          <ac:chgData name="Telmo Valentim Fernandes" userId="0ab0fa4d-6dc1-4c20-a7d7-1ab658d53e46" providerId="ADAL" clId="{056375A8-01E1-40B6-BA62-42E8301761C1}" dt="2023-07-25T17:34:09.426" v="975" actId="1036"/>
          <ac:cxnSpMkLst>
            <pc:docMk/>
            <pc:sldMk cId="1724067327" sldId="320"/>
            <ac:cxnSpMk id="13" creationId="{7FD8900E-9366-28A8-E895-7E83D69A33BE}"/>
          </ac:cxnSpMkLst>
        </pc:cxnChg>
        <pc:cxnChg chg="add mod">
          <ac:chgData name="Telmo Valentim Fernandes" userId="0ab0fa4d-6dc1-4c20-a7d7-1ab658d53e46" providerId="ADAL" clId="{056375A8-01E1-40B6-BA62-42E8301761C1}" dt="2023-07-25T17:33:48.205" v="958" actId="14100"/>
          <ac:cxnSpMkLst>
            <pc:docMk/>
            <pc:sldMk cId="1724067327" sldId="320"/>
            <ac:cxnSpMk id="15" creationId="{F6A26E44-4AD1-F0C6-3805-9B6F73275E88}"/>
          </ac:cxnSpMkLst>
        </pc:cxnChg>
      </pc:sldChg>
      <pc:sldChg chg="addSp delSp modSp add mod">
        <pc:chgData name="Telmo Valentim Fernandes" userId="0ab0fa4d-6dc1-4c20-a7d7-1ab658d53e46" providerId="ADAL" clId="{056375A8-01E1-40B6-BA62-42E8301761C1}" dt="2023-07-26T12:33:40.432" v="985" actId="478"/>
        <pc:sldMkLst>
          <pc:docMk/>
          <pc:sldMk cId="3285012587" sldId="321"/>
        </pc:sldMkLst>
        <pc:picChg chg="add mod">
          <ac:chgData name="Telmo Valentim Fernandes" userId="0ab0fa4d-6dc1-4c20-a7d7-1ab658d53e46" providerId="ADAL" clId="{056375A8-01E1-40B6-BA62-42E8301761C1}" dt="2023-07-25T16:47:46.555" v="936" actId="1076"/>
          <ac:picMkLst>
            <pc:docMk/>
            <pc:sldMk cId="3285012587" sldId="321"/>
            <ac:picMk id="3" creationId="{7CC8BF46-1A6C-EC8C-7566-EFC35A74A69B}"/>
          </ac:picMkLst>
        </pc:picChg>
        <pc:cxnChg chg="add del mod">
          <ac:chgData name="Telmo Valentim Fernandes" userId="0ab0fa4d-6dc1-4c20-a7d7-1ab658d53e46" providerId="ADAL" clId="{056375A8-01E1-40B6-BA62-42E8301761C1}" dt="2023-07-26T12:33:40.432" v="985" actId="478"/>
          <ac:cxnSpMkLst>
            <pc:docMk/>
            <pc:sldMk cId="3285012587" sldId="321"/>
            <ac:cxnSpMk id="6" creationId="{EC9304B9-357F-6B9C-BFA3-3A5842DC3692}"/>
          </ac:cxnSpMkLst>
        </pc:cxnChg>
        <pc:cxnChg chg="add del mod">
          <ac:chgData name="Telmo Valentim Fernandes" userId="0ab0fa4d-6dc1-4c20-a7d7-1ab658d53e46" providerId="ADAL" clId="{056375A8-01E1-40B6-BA62-42E8301761C1}" dt="2023-07-26T12:33:38.824" v="984" actId="478"/>
          <ac:cxnSpMkLst>
            <pc:docMk/>
            <pc:sldMk cId="3285012587" sldId="321"/>
            <ac:cxnSpMk id="8" creationId="{DB579C25-4A10-242C-B833-6AE1FC38AF3B}"/>
          </ac:cxnSpMkLst>
        </pc:cxnChg>
        <pc:cxnChg chg="add del mod">
          <ac:chgData name="Telmo Valentim Fernandes" userId="0ab0fa4d-6dc1-4c20-a7d7-1ab658d53e46" providerId="ADAL" clId="{056375A8-01E1-40B6-BA62-42E8301761C1}" dt="2023-07-26T12:33:37.406" v="983" actId="478"/>
          <ac:cxnSpMkLst>
            <pc:docMk/>
            <pc:sldMk cId="3285012587" sldId="321"/>
            <ac:cxnSpMk id="9" creationId="{693A8FF1-9476-D532-2053-D7F773A3759B}"/>
          </ac:cxnSpMkLst>
        </pc:cxnChg>
      </pc:sldChg>
      <pc:sldChg chg="addSp modSp add mod">
        <pc:chgData name="Telmo Valentim Fernandes" userId="0ab0fa4d-6dc1-4c20-a7d7-1ab658d53e46" providerId="ADAL" clId="{056375A8-01E1-40B6-BA62-42E8301761C1}" dt="2023-07-25T16:47:32.549" v="934" actId="1076"/>
        <pc:sldMkLst>
          <pc:docMk/>
          <pc:sldMk cId="2002627591" sldId="322"/>
        </pc:sldMkLst>
        <pc:picChg chg="add mod">
          <ac:chgData name="Telmo Valentim Fernandes" userId="0ab0fa4d-6dc1-4c20-a7d7-1ab658d53e46" providerId="ADAL" clId="{056375A8-01E1-40B6-BA62-42E8301761C1}" dt="2023-07-25T16:47:32.549" v="934" actId="1076"/>
          <ac:picMkLst>
            <pc:docMk/>
            <pc:sldMk cId="2002627591" sldId="322"/>
            <ac:picMk id="3" creationId="{ECDB8B4B-9A04-6029-080E-D067263167E3}"/>
          </ac:picMkLst>
        </pc:picChg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1930569525" sldId="323"/>
        </pc:sldMkLst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737906939" sldId="324"/>
        </pc:sldMkLst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692703971" sldId="325"/>
        </pc:sldMkLst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916504014" sldId="326"/>
        </pc:sldMkLst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1232796879" sldId="327"/>
        </pc:sldMkLst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544942396" sldId="328"/>
        </pc:sldMkLst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3869684783" sldId="329"/>
        </pc:sldMkLst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3098410498" sldId="330"/>
        </pc:sldMkLst>
      </pc:sldChg>
      <pc:sldChg chg="add del">
        <pc:chgData name="Telmo Valentim Fernandes" userId="0ab0fa4d-6dc1-4c20-a7d7-1ab658d53e46" providerId="ADAL" clId="{056375A8-01E1-40B6-BA62-42E8301761C1}" dt="2023-07-26T12:33:59.075" v="986" actId="47"/>
        <pc:sldMkLst>
          <pc:docMk/>
          <pc:sldMk cId="1324451548" sldId="331"/>
        </pc:sldMkLst>
      </pc:sldChg>
      <pc:sldChg chg="addSp modSp add mod">
        <pc:chgData name="Telmo Valentim Fernandes" userId="0ab0fa4d-6dc1-4c20-a7d7-1ab658d53e46" providerId="ADAL" clId="{056375A8-01E1-40B6-BA62-42E8301761C1}" dt="2023-07-25T15:39:39.501" v="847" actId="1076"/>
        <pc:sldMkLst>
          <pc:docMk/>
          <pc:sldMk cId="3407411640" sldId="332"/>
        </pc:sldMkLst>
        <pc:picChg chg="add mod">
          <ac:chgData name="Telmo Valentim Fernandes" userId="0ab0fa4d-6dc1-4c20-a7d7-1ab658d53e46" providerId="ADAL" clId="{056375A8-01E1-40B6-BA62-42E8301761C1}" dt="2023-07-25T15:39:39.501" v="847" actId="1076"/>
          <ac:picMkLst>
            <pc:docMk/>
            <pc:sldMk cId="3407411640" sldId="332"/>
            <ac:picMk id="3" creationId="{19AE8C32-DEA5-78EF-D314-46B3C614478B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40:21.364" v="850" actId="1076"/>
        <pc:sldMkLst>
          <pc:docMk/>
          <pc:sldMk cId="2654788024" sldId="333"/>
        </pc:sldMkLst>
        <pc:picChg chg="add mod">
          <ac:chgData name="Telmo Valentim Fernandes" userId="0ab0fa4d-6dc1-4c20-a7d7-1ab658d53e46" providerId="ADAL" clId="{056375A8-01E1-40B6-BA62-42E8301761C1}" dt="2023-07-25T15:40:21.364" v="850" actId="1076"/>
          <ac:picMkLst>
            <pc:docMk/>
            <pc:sldMk cId="2654788024" sldId="333"/>
            <ac:picMk id="3" creationId="{138EB939-1374-EFDA-5EEB-DFF9C264AEA3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40:51.404" v="855" actId="1076"/>
        <pc:sldMkLst>
          <pc:docMk/>
          <pc:sldMk cId="3135297691" sldId="334"/>
        </pc:sldMkLst>
        <pc:picChg chg="add mod">
          <ac:chgData name="Telmo Valentim Fernandes" userId="0ab0fa4d-6dc1-4c20-a7d7-1ab658d53e46" providerId="ADAL" clId="{056375A8-01E1-40B6-BA62-42E8301761C1}" dt="2023-07-25T15:40:51.404" v="855" actId="1076"/>
          <ac:picMkLst>
            <pc:docMk/>
            <pc:sldMk cId="3135297691" sldId="334"/>
            <ac:picMk id="3" creationId="{E23C7035-6E16-4CCC-336A-C8E03C04CFE3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42:54.774" v="859" actId="1076"/>
        <pc:sldMkLst>
          <pc:docMk/>
          <pc:sldMk cId="4273199647" sldId="335"/>
        </pc:sldMkLst>
        <pc:picChg chg="add mod">
          <ac:chgData name="Telmo Valentim Fernandes" userId="0ab0fa4d-6dc1-4c20-a7d7-1ab658d53e46" providerId="ADAL" clId="{056375A8-01E1-40B6-BA62-42E8301761C1}" dt="2023-07-25T15:42:54.774" v="859" actId="1076"/>
          <ac:picMkLst>
            <pc:docMk/>
            <pc:sldMk cId="4273199647" sldId="335"/>
            <ac:picMk id="3" creationId="{28607523-E72B-6A1D-8A54-87A9B91C852F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44:36.227" v="863" actId="1035"/>
        <pc:sldMkLst>
          <pc:docMk/>
          <pc:sldMk cId="543591042" sldId="336"/>
        </pc:sldMkLst>
        <pc:picChg chg="add mod">
          <ac:chgData name="Telmo Valentim Fernandes" userId="0ab0fa4d-6dc1-4c20-a7d7-1ab658d53e46" providerId="ADAL" clId="{056375A8-01E1-40B6-BA62-42E8301761C1}" dt="2023-07-25T15:44:36.227" v="863" actId="1035"/>
          <ac:picMkLst>
            <pc:docMk/>
            <pc:sldMk cId="543591042" sldId="336"/>
            <ac:picMk id="3" creationId="{722B2A5D-9682-14DE-C626-6875FDDEC88C}"/>
          </ac:picMkLst>
        </pc:picChg>
      </pc:sldChg>
      <pc:sldChg chg="addSp delSp modSp add mod">
        <pc:chgData name="Telmo Valentim Fernandes" userId="0ab0fa4d-6dc1-4c20-a7d7-1ab658d53e46" providerId="ADAL" clId="{056375A8-01E1-40B6-BA62-42E8301761C1}" dt="2023-07-25T15:52:42.331" v="879" actId="1076"/>
        <pc:sldMkLst>
          <pc:docMk/>
          <pc:sldMk cId="695974352" sldId="337"/>
        </pc:sldMkLst>
        <pc:picChg chg="add del">
          <ac:chgData name="Telmo Valentim Fernandes" userId="0ab0fa4d-6dc1-4c20-a7d7-1ab658d53e46" providerId="ADAL" clId="{056375A8-01E1-40B6-BA62-42E8301761C1}" dt="2023-07-25T15:52:17.060" v="866" actId="478"/>
          <ac:picMkLst>
            <pc:docMk/>
            <pc:sldMk cId="695974352" sldId="337"/>
            <ac:picMk id="3" creationId="{B6381B15-47FD-4501-2F3C-B061F2C6DB68}"/>
          </ac:picMkLst>
        </pc:picChg>
        <pc:picChg chg="add mod">
          <ac:chgData name="Telmo Valentim Fernandes" userId="0ab0fa4d-6dc1-4c20-a7d7-1ab658d53e46" providerId="ADAL" clId="{056375A8-01E1-40B6-BA62-42E8301761C1}" dt="2023-07-25T15:52:42.331" v="879" actId="1076"/>
          <ac:picMkLst>
            <pc:docMk/>
            <pc:sldMk cId="695974352" sldId="337"/>
            <ac:picMk id="8" creationId="{26861B86-8FC9-A527-C9E3-88684CC9AC35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5:59:34.497" v="911" actId="14100"/>
        <pc:sldMkLst>
          <pc:docMk/>
          <pc:sldMk cId="2903482556" sldId="338"/>
        </pc:sldMkLst>
        <pc:picChg chg="add mod">
          <ac:chgData name="Telmo Valentim Fernandes" userId="0ab0fa4d-6dc1-4c20-a7d7-1ab658d53e46" providerId="ADAL" clId="{056375A8-01E1-40B6-BA62-42E8301761C1}" dt="2023-07-25T15:59:34.497" v="911" actId="14100"/>
          <ac:picMkLst>
            <pc:docMk/>
            <pc:sldMk cId="2903482556" sldId="338"/>
            <ac:picMk id="3" creationId="{81C0DEB9-ACCA-4BE1-A550-4D5ABA88BC50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5T16:48:36.722" v="943" actId="1076"/>
        <pc:sldMkLst>
          <pc:docMk/>
          <pc:sldMk cId="3437554501" sldId="339"/>
        </pc:sldMkLst>
        <pc:picChg chg="add mod">
          <ac:chgData name="Telmo Valentim Fernandes" userId="0ab0fa4d-6dc1-4c20-a7d7-1ab658d53e46" providerId="ADAL" clId="{056375A8-01E1-40B6-BA62-42E8301761C1}" dt="2023-07-25T16:48:36.722" v="943" actId="1076"/>
          <ac:picMkLst>
            <pc:docMk/>
            <pc:sldMk cId="3437554501" sldId="339"/>
            <ac:picMk id="3" creationId="{FB4C2253-E34E-93B9-F9CE-EBF8C5FD5014}"/>
          </ac:picMkLst>
        </pc:picChg>
      </pc:sldChg>
      <pc:sldChg chg="add">
        <pc:chgData name="Telmo Valentim Fernandes" userId="0ab0fa4d-6dc1-4c20-a7d7-1ab658d53e46" providerId="ADAL" clId="{056375A8-01E1-40B6-BA62-42E8301761C1}" dt="2023-07-25T16:32:57.650" v="930" actId="2890"/>
        <pc:sldMkLst>
          <pc:docMk/>
          <pc:sldMk cId="3500682738" sldId="340"/>
        </pc:sldMkLst>
      </pc:sldChg>
      <pc:sldChg chg="addSp delSp modSp add mod ord">
        <pc:chgData name="Telmo Valentim Fernandes" userId="0ab0fa4d-6dc1-4c20-a7d7-1ab658d53e46" providerId="ADAL" clId="{056375A8-01E1-40B6-BA62-42E8301761C1}" dt="2023-07-26T16:50:45.794" v="1290"/>
        <pc:sldMkLst>
          <pc:docMk/>
          <pc:sldMk cId="2276143791" sldId="341"/>
        </pc:sldMkLst>
        <pc:spChg chg="add mod">
          <ac:chgData name="Telmo Valentim Fernandes" userId="0ab0fa4d-6dc1-4c20-a7d7-1ab658d53e46" providerId="ADAL" clId="{056375A8-01E1-40B6-BA62-42E8301761C1}" dt="2023-07-26T16:34:05.363" v="1208" actId="14100"/>
          <ac:spMkLst>
            <pc:docMk/>
            <pc:sldMk cId="2276143791" sldId="341"/>
            <ac:spMk id="11" creationId="{372651DD-80B5-B8DC-A63E-FDBF32B6BCBC}"/>
          </ac:spMkLst>
        </pc:spChg>
        <pc:picChg chg="add del">
          <ac:chgData name="Telmo Valentim Fernandes" userId="0ab0fa4d-6dc1-4c20-a7d7-1ab658d53e46" providerId="ADAL" clId="{056375A8-01E1-40B6-BA62-42E8301761C1}" dt="2023-07-26T13:39:41.721" v="1076" actId="478"/>
          <ac:picMkLst>
            <pc:docMk/>
            <pc:sldMk cId="2276143791" sldId="341"/>
            <ac:picMk id="3" creationId="{FE68E445-81B1-9AC1-6DFD-91FE0EE555A3}"/>
          </ac:picMkLst>
        </pc:picChg>
        <pc:picChg chg="add mod">
          <ac:chgData name="Telmo Valentim Fernandes" userId="0ab0fa4d-6dc1-4c20-a7d7-1ab658d53e46" providerId="ADAL" clId="{056375A8-01E1-40B6-BA62-42E8301761C1}" dt="2023-07-26T16:33:45.251" v="1203" actId="1076"/>
          <ac:picMkLst>
            <pc:docMk/>
            <pc:sldMk cId="2276143791" sldId="341"/>
            <ac:picMk id="8" creationId="{8F726843-7009-9C77-9A6E-133C3536A327}"/>
          </ac:picMkLst>
        </pc:picChg>
        <pc:picChg chg="add del">
          <ac:chgData name="Telmo Valentim Fernandes" userId="0ab0fa4d-6dc1-4c20-a7d7-1ab658d53e46" providerId="ADAL" clId="{056375A8-01E1-40B6-BA62-42E8301761C1}" dt="2023-07-26T16:12:01.350" v="1140" actId="21"/>
          <ac:picMkLst>
            <pc:docMk/>
            <pc:sldMk cId="2276143791" sldId="341"/>
            <ac:picMk id="10" creationId="{FCD39330-65AD-5CC9-DB0B-8FC92445C1A7}"/>
          </ac:picMkLst>
        </pc:picChg>
      </pc:sldChg>
      <pc:sldChg chg="addSp modSp add mod ord replId">
        <pc:chgData name="Telmo Valentim Fernandes" userId="0ab0fa4d-6dc1-4c20-a7d7-1ab658d53e46" providerId="ADAL" clId="{056375A8-01E1-40B6-BA62-42E8301761C1}" dt="2023-07-26T16:50:45.794" v="1290"/>
        <pc:sldMkLst>
          <pc:docMk/>
          <pc:sldMk cId="1477675445" sldId="342"/>
        </pc:sldMkLst>
        <pc:spChg chg="add mod">
          <ac:chgData name="Telmo Valentim Fernandes" userId="0ab0fa4d-6dc1-4c20-a7d7-1ab658d53e46" providerId="ADAL" clId="{056375A8-01E1-40B6-BA62-42E8301761C1}" dt="2023-07-26T16:36:33.931" v="1243" actId="20577"/>
          <ac:spMkLst>
            <pc:docMk/>
            <pc:sldMk cId="1477675445" sldId="342"/>
            <ac:spMk id="6" creationId="{0B40CFD1-D3F0-ED07-EFC6-CFFB4D9D03E8}"/>
          </ac:spMkLst>
        </pc:spChg>
        <pc:picChg chg="add mod">
          <ac:chgData name="Telmo Valentim Fernandes" userId="0ab0fa4d-6dc1-4c20-a7d7-1ab658d53e46" providerId="ADAL" clId="{056375A8-01E1-40B6-BA62-42E8301761C1}" dt="2023-07-26T16:34:19.873" v="1210" actId="1076"/>
          <ac:picMkLst>
            <pc:docMk/>
            <pc:sldMk cId="1477675445" sldId="342"/>
            <ac:picMk id="3" creationId="{88FDF103-FBBC-5A92-6990-0227EA8728A5}"/>
          </ac:picMkLst>
        </pc:picChg>
      </pc:sldChg>
      <pc:sldChg chg="addSp modSp add mod ord">
        <pc:chgData name="Telmo Valentim Fernandes" userId="0ab0fa4d-6dc1-4c20-a7d7-1ab658d53e46" providerId="ADAL" clId="{056375A8-01E1-40B6-BA62-42E8301761C1}" dt="2023-07-26T16:50:45.794" v="1290"/>
        <pc:sldMkLst>
          <pc:docMk/>
          <pc:sldMk cId="126888494" sldId="343"/>
        </pc:sldMkLst>
        <pc:spChg chg="add mod">
          <ac:chgData name="Telmo Valentim Fernandes" userId="0ab0fa4d-6dc1-4c20-a7d7-1ab658d53e46" providerId="ADAL" clId="{056375A8-01E1-40B6-BA62-42E8301761C1}" dt="2023-07-26T16:38:22.722" v="1255" actId="20577"/>
          <ac:spMkLst>
            <pc:docMk/>
            <pc:sldMk cId="126888494" sldId="343"/>
            <ac:spMk id="6" creationId="{EB2E1E5A-C4B2-8E4C-ED15-BDADAEAD5F49}"/>
          </ac:spMkLst>
        </pc:spChg>
        <pc:picChg chg="add mod">
          <ac:chgData name="Telmo Valentim Fernandes" userId="0ab0fa4d-6dc1-4c20-a7d7-1ab658d53e46" providerId="ADAL" clId="{056375A8-01E1-40B6-BA62-42E8301761C1}" dt="2023-07-26T14:34:40.023" v="1085" actId="1076"/>
          <ac:picMkLst>
            <pc:docMk/>
            <pc:sldMk cId="126888494" sldId="343"/>
            <ac:picMk id="3" creationId="{49CB5D5E-A536-7672-4614-0BB90EBB5C58}"/>
          </ac:picMkLst>
        </pc:picChg>
      </pc:sldChg>
      <pc:sldChg chg="addSp modSp add mod ord replId">
        <pc:chgData name="Telmo Valentim Fernandes" userId="0ab0fa4d-6dc1-4c20-a7d7-1ab658d53e46" providerId="ADAL" clId="{056375A8-01E1-40B6-BA62-42E8301761C1}" dt="2023-07-26T16:50:45.794" v="1290"/>
        <pc:sldMkLst>
          <pc:docMk/>
          <pc:sldMk cId="517413163" sldId="344"/>
        </pc:sldMkLst>
        <pc:spChg chg="add mod">
          <ac:chgData name="Telmo Valentim Fernandes" userId="0ab0fa4d-6dc1-4c20-a7d7-1ab658d53e46" providerId="ADAL" clId="{056375A8-01E1-40B6-BA62-42E8301761C1}" dt="2023-07-26T16:39:10.717" v="1267" actId="20577"/>
          <ac:spMkLst>
            <pc:docMk/>
            <pc:sldMk cId="517413163" sldId="344"/>
            <ac:spMk id="6" creationId="{8E836DAA-4637-F602-D327-4694B9FFF459}"/>
          </ac:spMkLst>
        </pc:spChg>
        <pc:picChg chg="add mod">
          <ac:chgData name="Telmo Valentim Fernandes" userId="0ab0fa4d-6dc1-4c20-a7d7-1ab658d53e46" providerId="ADAL" clId="{056375A8-01E1-40B6-BA62-42E8301761C1}" dt="2023-07-26T14:34:22.656" v="1083" actId="1076"/>
          <ac:picMkLst>
            <pc:docMk/>
            <pc:sldMk cId="517413163" sldId="344"/>
            <ac:picMk id="3" creationId="{23F167FF-0145-B320-CA7A-1A2463EA779E}"/>
          </ac:picMkLst>
        </pc:picChg>
      </pc:sldChg>
      <pc:sldChg chg="addSp modSp add mod ord">
        <pc:chgData name="Telmo Valentim Fernandes" userId="0ab0fa4d-6dc1-4c20-a7d7-1ab658d53e46" providerId="ADAL" clId="{056375A8-01E1-40B6-BA62-42E8301761C1}" dt="2023-07-26T16:50:45.794" v="1290"/>
        <pc:sldMkLst>
          <pc:docMk/>
          <pc:sldMk cId="195219816" sldId="345"/>
        </pc:sldMkLst>
        <pc:spChg chg="add mod">
          <ac:chgData name="Telmo Valentim Fernandes" userId="0ab0fa4d-6dc1-4c20-a7d7-1ab658d53e46" providerId="ADAL" clId="{056375A8-01E1-40B6-BA62-42E8301761C1}" dt="2023-07-26T16:46:33.217" v="1288" actId="14100"/>
          <ac:spMkLst>
            <pc:docMk/>
            <pc:sldMk cId="195219816" sldId="345"/>
            <ac:spMk id="6" creationId="{479B164E-8ECF-D1D0-C597-24C1B7B0513C}"/>
          </ac:spMkLst>
        </pc:spChg>
        <pc:picChg chg="add mod">
          <ac:chgData name="Telmo Valentim Fernandes" userId="0ab0fa4d-6dc1-4c20-a7d7-1ab658d53e46" providerId="ADAL" clId="{056375A8-01E1-40B6-BA62-42E8301761C1}" dt="2023-07-26T14:36:13.286" v="1088" actId="1076"/>
          <ac:picMkLst>
            <pc:docMk/>
            <pc:sldMk cId="195219816" sldId="345"/>
            <ac:picMk id="3" creationId="{C8687C92-DA09-5C2D-49FF-06338FC0BB19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6T14:37:12.266" v="1091" actId="1076"/>
        <pc:sldMkLst>
          <pc:docMk/>
          <pc:sldMk cId="957531255" sldId="346"/>
        </pc:sldMkLst>
        <pc:picChg chg="add mod">
          <ac:chgData name="Telmo Valentim Fernandes" userId="0ab0fa4d-6dc1-4c20-a7d7-1ab658d53e46" providerId="ADAL" clId="{056375A8-01E1-40B6-BA62-42E8301761C1}" dt="2023-07-26T14:37:12.266" v="1091" actId="1076"/>
          <ac:picMkLst>
            <pc:docMk/>
            <pc:sldMk cId="957531255" sldId="346"/>
            <ac:picMk id="3" creationId="{F82E02ED-728A-3E11-393E-0AD91EAC65E6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6T15:25:45.504" v="1114" actId="1076"/>
        <pc:sldMkLst>
          <pc:docMk/>
          <pc:sldMk cId="482861381" sldId="347"/>
        </pc:sldMkLst>
        <pc:picChg chg="add mod">
          <ac:chgData name="Telmo Valentim Fernandes" userId="0ab0fa4d-6dc1-4c20-a7d7-1ab658d53e46" providerId="ADAL" clId="{056375A8-01E1-40B6-BA62-42E8301761C1}" dt="2023-07-26T15:25:45.504" v="1114" actId="1076"/>
          <ac:picMkLst>
            <pc:docMk/>
            <pc:sldMk cId="482861381" sldId="347"/>
            <ac:picMk id="3" creationId="{9C3EE58D-B70E-B020-E988-F2463ACFF59C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6T14:42:15.427" v="1093" actId="14100"/>
        <pc:sldMkLst>
          <pc:docMk/>
          <pc:sldMk cId="483161574" sldId="348"/>
        </pc:sldMkLst>
        <pc:picChg chg="add mod">
          <ac:chgData name="Telmo Valentim Fernandes" userId="0ab0fa4d-6dc1-4c20-a7d7-1ab658d53e46" providerId="ADAL" clId="{056375A8-01E1-40B6-BA62-42E8301761C1}" dt="2023-07-26T14:42:15.427" v="1093" actId="14100"/>
          <ac:picMkLst>
            <pc:docMk/>
            <pc:sldMk cId="483161574" sldId="348"/>
            <ac:picMk id="3" creationId="{D3D110B2-AC89-529D-24B4-6DB74AD4CBC0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6T14:59:01.441" v="1109" actId="1076"/>
        <pc:sldMkLst>
          <pc:docMk/>
          <pc:sldMk cId="1776397801" sldId="349"/>
        </pc:sldMkLst>
        <pc:picChg chg="add mod">
          <ac:chgData name="Telmo Valentim Fernandes" userId="0ab0fa4d-6dc1-4c20-a7d7-1ab658d53e46" providerId="ADAL" clId="{056375A8-01E1-40B6-BA62-42E8301761C1}" dt="2023-07-26T14:59:01.441" v="1109" actId="1076"/>
          <ac:picMkLst>
            <pc:docMk/>
            <pc:sldMk cId="1776397801" sldId="349"/>
            <ac:picMk id="3" creationId="{FCC589A8-68FD-D695-57BD-148D6565CD49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6T14:43:20.096" v="1099" actId="1076"/>
        <pc:sldMkLst>
          <pc:docMk/>
          <pc:sldMk cId="2651976653" sldId="350"/>
        </pc:sldMkLst>
        <pc:picChg chg="add mod">
          <ac:chgData name="Telmo Valentim Fernandes" userId="0ab0fa4d-6dc1-4c20-a7d7-1ab658d53e46" providerId="ADAL" clId="{056375A8-01E1-40B6-BA62-42E8301761C1}" dt="2023-07-26T14:43:20.096" v="1099" actId="1076"/>
          <ac:picMkLst>
            <pc:docMk/>
            <pc:sldMk cId="2651976653" sldId="350"/>
            <ac:picMk id="3" creationId="{3E497EFB-492B-9567-B040-E9106DA1689F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6T14:44:05.376" v="1102" actId="1076"/>
        <pc:sldMkLst>
          <pc:docMk/>
          <pc:sldMk cId="1471018252" sldId="351"/>
        </pc:sldMkLst>
        <pc:picChg chg="add mod">
          <ac:chgData name="Telmo Valentim Fernandes" userId="0ab0fa4d-6dc1-4c20-a7d7-1ab658d53e46" providerId="ADAL" clId="{056375A8-01E1-40B6-BA62-42E8301761C1}" dt="2023-07-26T14:44:05.376" v="1102" actId="1076"/>
          <ac:picMkLst>
            <pc:docMk/>
            <pc:sldMk cId="1471018252" sldId="351"/>
            <ac:picMk id="3" creationId="{750A3F22-772A-C51B-DCD4-C260183DCC53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6T14:54:47.227" v="1105" actId="1076"/>
        <pc:sldMkLst>
          <pc:docMk/>
          <pc:sldMk cId="2341341281" sldId="352"/>
        </pc:sldMkLst>
        <pc:picChg chg="add mod">
          <ac:chgData name="Telmo Valentim Fernandes" userId="0ab0fa4d-6dc1-4c20-a7d7-1ab658d53e46" providerId="ADAL" clId="{056375A8-01E1-40B6-BA62-42E8301761C1}" dt="2023-07-26T14:54:47.227" v="1105" actId="1076"/>
          <ac:picMkLst>
            <pc:docMk/>
            <pc:sldMk cId="2341341281" sldId="352"/>
            <ac:picMk id="3" creationId="{8CE0759A-B3B2-5B5F-F294-4D4098C8B86E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6T14:58:42.214" v="1108" actId="1076"/>
        <pc:sldMkLst>
          <pc:docMk/>
          <pc:sldMk cId="3733905806" sldId="353"/>
        </pc:sldMkLst>
        <pc:picChg chg="add mod">
          <ac:chgData name="Telmo Valentim Fernandes" userId="0ab0fa4d-6dc1-4c20-a7d7-1ab658d53e46" providerId="ADAL" clId="{056375A8-01E1-40B6-BA62-42E8301761C1}" dt="2023-07-26T14:58:42.214" v="1108" actId="1076"/>
          <ac:picMkLst>
            <pc:docMk/>
            <pc:sldMk cId="3733905806" sldId="353"/>
            <ac:picMk id="3" creationId="{33C8CA57-6AF3-7429-1F2C-4C641787AB0A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6T15:29:57.054" v="1122" actId="1076"/>
        <pc:sldMkLst>
          <pc:docMk/>
          <pc:sldMk cId="4133997049" sldId="354"/>
        </pc:sldMkLst>
        <pc:picChg chg="add mod">
          <ac:chgData name="Telmo Valentim Fernandes" userId="0ab0fa4d-6dc1-4c20-a7d7-1ab658d53e46" providerId="ADAL" clId="{056375A8-01E1-40B6-BA62-42E8301761C1}" dt="2023-07-26T15:29:57.054" v="1122" actId="1076"/>
          <ac:picMkLst>
            <pc:docMk/>
            <pc:sldMk cId="4133997049" sldId="354"/>
            <ac:picMk id="3" creationId="{7B0D6365-B1BF-B469-27B8-0CC418A7D589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6T15:32:07.167" v="1129" actId="1076"/>
        <pc:sldMkLst>
          <pc:docMk/>
          <pc:sldMk cId="2223451041" sldId="355"/>
        </pc:sldMkLst>
        <pc:picChg chg="add mod">
          <ac:chgData name="Telmo Valentim Fernandes" userId="0ab0fa4d-6dc1-4c20-a7d7-1ab658d53e46" providerId="ADAL" clId="{056375A8-01E1-40B6-BA62-42E8301761C1}" dt="2023-07-26T15:32:07.167" v="1129" actId="1076"/>
          <ac:picMkLst>
            <pc:docMk/>
            <pc:sldMk cId="2223451041" sldId="355"/>
            <ac:picMk id="3" creationId="{ED303773-76DC-4B71-AC33-7D7B92C6F912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6T15:31:56.630" v="1126" actId="1076"/>
        <pc:sldMkLst>
          <pc:docMk/>
          <pc:sldMk cId="399790869" sldId="356"/>
        </pc:sldMkLst>
        <pc:picChg chg="add mod">
          <ac:chgData name="Telmo Valentim Fernandes" userId="0ab0fa4d-6dc1-4c20-a7d7-1ab658d53e46" providerId="ADAL" clId="{056375A8-01E1-40B6-BA62-42E8301761C1}" dt="2023-07-26T15:31:56.630" v="1126" actId="1076"/>
          <ac:picMkLst>
            <pc:docMk/>
            <pc:sldMk cId="399790869" sldId="356"/>
            <ac:picMk id="3" creationId="{FE3BE330-4445-A593-B6C0-8BE6D75D4CE9}"/>
          </ac:picMkLst>
        </pc:picChg>
      </pc:sldChg>
      <pc:sldChg chg="addSp delSp modSp add mod">
        <pc:chgData name="Telmo Valentim Fernandes" userId="0ab0fa4d-6dc1-4c20-a7d7-1ab658d53e46" providerId="ADAL" clId="{056375A8-01E1-40B6-BA62-42E8301761C1}" dt="2023-07-26T17:17:49.825" v="1297" actId="478"/>
        <pc:sldMkLst>
          <pc:docMk/>
          <pc:sldMk cId="2383486558" sldId="357"/>
        </pc:sldMkLst>
        <pc:spChg chg="add mod">
          <ac:chgData name="Telmo Valentim Fernandes" userId="0ab0fa4d-6dc1-4c20-a7d7-1ab658d53e46" providerId="ADAL" clId="{056375A8-01E1-40B6-BA62-42E8301761C1}" dt="2023-07-26T15:55:16.363" v="1136" actId="20577"/>
          <ac:spMkLst>
            <pc:docMk/>
            <pc:sldMk cId="2383486558" sldId="357"/>
            <ac:spMk id="6" creationId="{5D6F183A-50D5-BD0F-60F2-A5B50A1A6B84}"/>
          </ac:spMkLst>
        </pc:spChg>
        <pc:spChg chg="add del mod">
          <ac:chgData name="Telmo Valentim Fernandes" userId="0ab0fa4d-6dc1-4c20-a7d7-1ab658d53e46" providerId="ADAL" clId="{056375A8-01E1-40B6-BA62-42E8301761C1}" dt="2023-07-26T17:17:49.825" v="1297" actId="478"/>
          <ac:spMkLst>
            <pc:docMk/>
            <pc:sldMk cId="2383486558" sldId="357"/>
            <ac:spMk id="8" creationId="{7BAE7700-17AD-684D-6C58-3476D080A966}"/>
          </ac:spMkLst>
        </pc:spChg>
        <pc:picChg chg="add mod">
          <ac:chgData name="Telmo Valentim Fernandes" userId="0ab0fa4d-6dc1-4c20-a7d7-1ab658d53e46" providerId="ADAL" clId="{056375A8-01E1-40B6-BA62-42E8301761C1}" dt="2023-07-26T15:58:07.080" v="1138" actId="1076"/>
          <ac:picMkLst>
            <pc:docMk/>
            <pc:sldMk cId="2383486558" sldId="357"/>
            <ac:picMk id="3" creationId="{35CEFD7A-EE41-1F1E-F60F-E4EFD2854058}"/>
          </ac:picMkLst>
        </pc:picChg>
      </pc:sldChg>
      <pc:sldChg chg="addSp delSp modSp add mod replId modAnim">
        <pc:chgData name="Telmo Valentim Fernandes" userId="0ab0fa4d-6dc1-4c20-a7d7-1ab658d53e46" providerId="ADAL" clId="{056375A8-01E1-40B6-BA62-42E8301761C1}" dt="2023-07-26T17:26:29.159" v="1300"/>
        <pc:sldMkLst>
          <pc:docMk/>
          <pc:sldMk cId="3010251326" sldId="358"/>
        </pc:sldMkLst>
        <pc:spChg chg="add del">
          <ac:chgData name="Telmo Valentim Fernandes" userId="0ab0fa4d-6dc1-4c20-a7d7-1ab658d53e46" providerId="ADAL" clId="{056375A8-01E1-40B6-BA62-42E8301761C1}" dt="2023-07-26T17:25:58.461" v="1299" actId="478"/>
          <ac:spMkLst>
            <pc:docMk/>
            <pc:sldMk cId="3010251326" sldId="358"/>
            <ac:spMk id="6" creationId="{8399AED6-C251-8852-1999-212E45EAC871}"/>
          </ac:spMkLst>
        </pc:spChg>
        <pc:picChg chg="add del mod">
          <ac:chgData name="Telmo Valentim Fernandes" userId="0ab0fa4d-6dc1-4c20-a7d7-1ab658d53e46" providerId="ADAL" clId="{056375A8-01E1-40B6-BA62-42E8301761C1}" dt="2023-07-26T16:21:42.244" v="1143" actId="21"/>
          <ac:picMkLst>
            <pc:docMk/>
            <pc:sldMk cId="3010251326" sldId="358"/>
            <ac:picMk id="2" creationId="{115245C9-4B3F-42AA-A583-9F06DCFE980B}"/>
          </ac:picMkLst>
        </pc:picChg>
        <pc:picChg chg="add mod">
          <ac:chgData name="Telmo Valentim Fernandes" userId="0ab0fa4d-6dc1-4c20-a7d7-1ab658d53e46" providerId="ADAL" clId="{056375A8-01E1-40B6-BA62-42E8301761C1}" dt="2023-07-26T17:26:29.159" v="1300"/>
          <ac:picMkLst>
            <pc:docMk/>
            <pc:sldMk cId="3010251326" sldId="358"/>
            <ac:picMk id="8" creationId="{B1AF1F83-4974-BA8D-FBAA-A3708782FB06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8T16:31:30.819" v="1408" actId="14100"/>
        <pc:sldMkLst>
          <pc:docMk/>
          <pc:sldMk cId="1762059685" sldId="359"/>
        </pc:sldMkLst>
        <pc:picChg chg="add mod">
          <ac:chgData name="Telmo Valentim Fernandes" userId="0ab0fa4d-6dc1-4c20-a7d7-1ab658d53e46" providerId="ADAL" clId="{056375A8-01E1-40B6-BA62-42E8301761C1}" dt="2023-07-28T16:31:30.819" v="1408" actId="14100"/>
          <ac:picMkLst>
            <pc:docMk/>
            <pc:sldMk cId="1762059685" sldId="359"/>
            <ac:picMk id="3" creationId="{519570C8-E392-7EDB-DB6A-9B96D558BC72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6T16:27:05.334" v="1198" actId="1035"/>
        <pc:sldMkLst>
          <pc:docMk/>
          <pc:sldMk cId="3185947898" sldId="360"/>
        </pc:sldMkLst>
        <pc:spChg chg="add mod">
          <ac:chgData name="Telmo Valentim Fernandes" userId="0ab0fa4d-6dc1-4c20-a7d7-1ab658d53e46" providerId="ADAL" clId="{056375A8-01E1-40B6-BA62-42E8301761C1}" dt="2023-07-26T16:26:58.989" v="1192" actId="1037"/>
          <ac:spMkLst>
            <pc:docMk/>
            <pc:sldMk cId="3185947898" sldId="360"/>
            <ac:spMk id="3" creationId="{649F5D32-F112-FA26-E233-9B851C2E7159}"/>
          </ac:spMkLst>
        </pc:spChg>
        <pc:spChg chg="add mod">
          <ac:chgData name="Telmo Valentim Fernandes" userId="0ab0fa4d-6dc1-4c20-a7d7-1ab658d53e46" providerId="ADAL" clId="{056375A8-01E1-40B6-BA62-42E8301761C1}" dt="2023-07-26T16:26:50.597" v="1170" actId="1076"/>
          <ac:spMkLst>
            <pc:docMk/>
            <pc:sldMk cId="3185947898" sldId="360"/>
            <ac:spMk id="6" creationId="{60603075-81D1-86BE-1C6F-97D322BD1125}"/>
          </ac:spMkLst>
        </pc:spChg>
        <pc:spChg chg="add mod">
          <ac:chgData name="Telmo Valentim Fernandes" userId="0ab0fa4d-6dc1-4c20-a7d7-1ab658d53e46" providerId="ADAL" clId="{056375A8-01E1-40B6-BA62-42E8301761C1}" dt="2023-07-26T16:26:48.079" v="1169" actId="1076"/>
          <ac:spMkLst>
            <pc:docMk/>
            <pc:sldMk cId="3185947898" sldId="360"/>
            <ac:spMk id="8" creationId="{768885AC-FD00-8243-8F69-161B2A4DE971}"/>
          </ac:spMkLst>
        </pc:spChg>
        <pc:spChg chg="add mod">
          <ac:chgData name="Telmo Valentim Fernandes" userId="0ab0fa4d-6dc1-4c20-a7d7-1ab658d53e46" providerId="ADAL" clId="{056375A8-01E1-40B6-BA62-42E8301761C1}" dt="2023-07-26T16:27:05.334" v="1198" actId="1035"/>
          <ac:spMkLst>
            <pc:docMk/>
            <pc:sldMk cId="3185947898" sldId="360"/>
            <ac:spMk id="9" creationId="{D1A188E0-DDCA-75CD-5609-26ECB2023DCD}"/>
          </ac:spMkLst>
        </pc:spChg>
        <pc:picChg chg="add mod">
          <ac:chgData name="Telmo Valentim Fernandes" userId="0ab0fa4d-6dc1-4c20-a7d7-1ab658d53e46" providerId="ADAL" clId="{056375A8-01E1-40B6-BA62-42E8301761C1}" dt="2023-07-26T16:26:39.197" v="1168" actId="1076"/>
          <ac:picMkLst>
            <pc:docMk/>
            <pc:sldMk cId="3185947898" sldId="360"/>
            <ac:picMk id="2" creationId="{7ED51618-C0F8-E00B-BAFF-6883B23136B5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6T16:27:16.776" v="1200" actId="1076"/>
        <pc:sldMkLst>
          <pc:docMk/>
          <pc:sldMk cId="2742328701" sldId="361"/>
        </pc:sldMkLst>
        <pc:picChg chg="add mod">
          <ac:chgData name="Telmo Valentim Fernandes" userId="0ab0fa4d-6dc1-4c20-a7d7-1ab658d53e46" providerId="ADAL" clId="{056375A8-01E1-40B6-BA62-42E8301761C1}" dt="2023-07-26T16:27:16.776" v="1200" actId="1076"/>
          <ac:picMkLst>
            <pc:docMk/>
            <pc:sldMk cId="2742328701" sldId="361"/>
            <ac:picMk id="3" creationId="{DCDF5E6C-A7F7-38F1-AF3D-B902BD1C58B9}"/>
          </ac:picMkLst>
        </pc:picChg>
      </pc:sldChg>
      <pc:sldChg chg="add replId">
        <pc:chgData name="Telmo Valentim Fernandes" userId="0ab0fa4d-6dc1-4c20-a7d7-1ab658d53e46" providerId="ADAL" clId="{056375A8-01E1-40B6-BA62-42E8301761C1}" dt="2023-07-26T12:34:11.354" v="997" actId="2890"/>
        <pc:sldMkLst>
          <pc:docMk/>
          <pc:sldMk cId="3186689244" sldId="362"/>
        </pc:sldMkLst>
      </pc:sldChg>
      <pc:sldChg chg="addSp add mod">
        <pc:chgData name="Telmo Valentim Fernandes" userId="0ab0fa4d-6dc1-4c20-a7d7-1ab658d53e46" providerId="ADAL" clId="{056375A8-01E1-40B6-BA62-42E8301761C1}" dt="2023-07-28T13:52:22.288" v="1309" actId="22"/>
        <pc:sldMkLst>
          <pc:docMk/>
          <pc:sldMk cId="1075499474" sldId="363"/>
        </pc:sldMkLst>
        <pc:picChg chg="add">
          <ac:chgData name="Telmo Valentim Fernandes" userId="0ab0fa4d-6dc1-4c20-a7d7-1ab658d53e46" providerId="ADAL" clId="{056375A8-01E1-40B6-BA62-42E8301761C1}" dt="2023-07-28T13:52:22.288" v="1309" actId="22"/>
          <ac:picMkLst>
            <pc:docMk/>
            <pc:sldMk cId="1075499474" sldId="363"/>
            <ac:picMk id="3" creationId="{6C7A8961-EBBC-80B2-84C1-EBD47C37EF63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8T13:55:45.763" v="1312" actId="1076"/>
        <pc:sldMkLst>
          <pc:docMk/>
          <pc:sldMk cId="2457490400" sldId="364"/>
        </pc:sldMkLst>
        <pc:picChg chg="add mod">
          <ac:chgData name="Telmo Valentim Fernandes" userId="0ab0fa4d-6dc1-4c20-a7d7-1ab658d53e46" providerId="ADAL" clId="{056375A8-01E1-40B6-BA62-42E8301761C1}" dt="2023-07-28T13:55:45.763" v="1312" actId="1076"/>
          <ac:picMkLst>
            <pc:docMk/>
            <pc:sldMk cId="2457490400" sldId="364"/>
            <ac:picMk id="3" creationId="{B774671B-5A07-EE66-7541-09B1593CE5D0}"/>
          </ac:picMkLst>
        </pc:picChg>
      </pc:sldChg>
      <pc:sldChg chg="addSp delSp modSp add mod">
        <pc:chgData name="Telmo Valentim Fernandes" userId="0ab0fa4d-6dc1-4c20-a7d7-1ab658d53e46" providerId="ADAL" clId="{056375A8-01E1-40B6-BA62-42E8301761C1}" dt="2023-07-28T14:45:37.317" v="1329" actId="478"/>
        <pc:sldMkLst>
          <pc:docMk/>
          <pc:sldMk cId="1134702098" sldId="365"/>
        </pc:sldMkLst>
        <pc:picChg chg="add mod">
          <ac:chgData name="Telmo Valentim Fernandes" userId="0ab0fa4d-6dc1-4c20-a7d7-1ab658d53e46" providerId="ADAL" clId="{056375A8-01E1-40B6-BA62-42E8301761C1}" dt="2023-07-28T14:29:12.742" v="1317" actId="14100"/>
          <ac:picMkLst>
            <pc:docMk/>
            <pc:sldMk cId="1134702098" sldId="365"/>
            <ac:picMk id="3" creationId="{6DC25930-39FF-6F98-483A-2E55FBB27B6D}"/>
          </ac:picMkLst>
        </pc:picChg>
        <pc:picChg chg="add del mod">
          <ac:chgData name="Telmo Valentim Fernandes" userId="0ab0fa4d-6dc1-4c20-a7d7-1ab658d53e46" providerId="ADAL" clId="{056375A8-01E1-40B6-BA62-42E8301761C1}" dt="2023-07-28T14:45:37.317" v="1329" actId="478"/>
          <ac:picMkLst>
            <pc:docMk/>
            <pc:sldMk cId="1134702098" sldId="365"/>
            <ac:picMk id="8" creationId="{F5DC65BC-CA64-D067-668B-95F2CD18B940}"/>
          </ac:picMkLst>
        </pc:picChg>
      </pc:sldChg>
      <pc:sldChg chg="addSp delSp modSp add mod replId">
        <pc:chgData name="Telmo Valentim Fernandes" userId="0ab0fa4d-6dc1-4c20-a7d7-1ab658d53e46" providerId="ADAL" clId="{056375A8-01E1-40B6-BA62-42E8301761C1}" dt="2023-07-28T14:46:32.861" v="1339" actId="20577"/>
        <pc:sldMkLst>
          <pc:docMk/>
          <pc:sldMk cId="1619379442" sldId="366"/>
        </pc:sldMkLst>
        <pc:spChg chg="add del mod">
          <ac:chgData name="Telmo Valentim Fernandes" userId="0ab0fa4d-6dc1-4c20-a7d7-1ab658d53e46" providerId="ADAL" clId="{056375A8-01E1-40B6-BA62-42E8301761C1}" dt="2023-07-28T14:46:07.616" v="1335"/>
          <ac:spMkLst>
            <pc:docMk/>
            <pc:sldMk cId="1619379442" sldId="366"/>
            <ac:spMk id="8" creationId="{4A340F34-5E66-895D-75CC-04909AAA9EAC}"/>
          </ac:spMkLst>
        </pc:spChg>
        <pc:spChg chg="add mod">
          <ac:chgData name="Telmo Valentim Fernandes" userId="0ab0fa4d-6dc1-4c20-a7d7-1ab658d53e46" providerId="ADAL" clId="{056375A8-01E1-40B6-BA62-42E8301761C1}" dt="2023-07-28T14:46:32.861" v="1339" actId="20577"/>
          <ac:spMkLst>
            <pc:docMk/>
            <pc:sldMk cId="1619379442" sldId="366"/>
            <ac:spMk id="10" creationId="{FB4DCE13-24F4-E9AE-7AE1-267160C1F6BA}"/>
          </ac:spMkLst>
        </pc:spChg>
        <pc:picChg chg="add del">
          <ac:chgData name="Telmo Valentim Fernandes" userId="0ab0fa4d-6dc1-4c20-a7d7-1ab658d53e46" providerId="ADAL" clId="{056375A8-01E1-40B6-BA62-42E8301761C1}" dt="2023-07-28T14:45:07.062" v="1324" actId="478"/>
          <ac:picMkLst>
            <pc:docMk/>
            <pc:sldMk cId="1619379442" sldId="366"/>
            <ac:picMk id="3" creationId="{40CA9E05-9761-B49F-F44A-F828C7F98F22}"/>
          </ac:picMkLst>
        </pc:picChg>
        <pc:picChg chg="add mod">
          <ac:chgData name="Telmo Valentim Fernandes" userId="0ab0fa4d-6dc1-4c20-a7d7-1ab658d53e46" providerId="ADAL" clId="{056375A8-01E1-40B6-BA62-42E8301761C1}" dt="2023-07-28T14:46:09.067" v="1336" actId="1076"/>
          <ac:picMkLst>
            <pc:docMk/>
            <pc:sldMk cId="1619379442" sldId="366"/>
            <ac:picMk id="6" creationId="{AA7B31D1-2337-29CA-3F92-03ACA5049B46}"/>
          </ac:picMkLst>
        </pc:picChg>
        <pc:picChg chg="add del mod">
          <ac:chgData name="Telmo Valentim Fernandes" userId="0ab0fa4d-6dc1-4c20-a7d7-1ab658d53e46" providerId="ADAL" clId="{056375A8-01E1-40B6-BA62-42E8301761C1}" dt="2023-07-28T14:46:07.603" v="1333" actId="478"/>
          <ac:picMkLst>
            <pc:docMk/>
            <pc:sldMk cId="1619379442" sldId="366"/>
            <ac:picMk id="9" creationId="{1FB2CC05-4066-5C99-5E4B-CBC89C7CF20B}"/>
          </ac:picMkLst>
        </pc:picChg>
      </pc:sldChg>
      <pc:sldChg chg="addSp add mod replId">
        <pc:chgData name="Telmo Valentim Fernandes" userId="0ab0fa4d-6dc1-4c20-a7d7-1ab658d53e46" providerId="ADAL" clId="{056375A8-01E1-40B6-BA62-42E8301761C1}" dt="2023-07-28T14:34:42.398" v="1320" actId="22"/>
        <pc:sldMkLst>
          <pc:docMk/>
          <pc:sldMk cId="3396353116" sldId="367"/>
        </pc:sldMkLst>
        <pc:picChg chg="add">
          <ac:chgData name="Telmo Valentim Fernandes" userId="0ab0fa4d-6dc1-4c20-a7d7-1ab658d53e46" providerId="ADAL" clId="{056375A8-01E1-40B6-BA62-42E8301761C1}" dt="2023-07-28T14:34:42.398" v="1320" actId="22"/>
          <ac:picMkLst>
            <pc:docMk/>
            <pc:sldMk cId="3396353116" sldId="367"/>
            <ac:picMk id="3" creationId="{86146AD2-793F-F73E-DB8B-3ACC3BAE3B03}"/>
          </ac:picMkLst>
        </pc:picChg>
      </pc:sldChg>
      <pc:sldChg chg="addSp add mod replId">
        <pc:chgData name="Telmo Valentim Fernandes" userId="0ab0fa4d-6dc1-4c20-a7d7-1ab658d53e46" providerId="ADAL" clId="{056375A8-01E1-40B6-BA62-42E8301761C1}" dt="2023-07-28T14:35:19.438" v="1321" actId="22"/>
        <pc:sldMkLst>
          <pc:docMk/>
          <pc:sldMk cId="1852934113" sldId="368"/>
        </pc:sldMkLst>
        <pc:picChg chg="add">
          <ac:chgData name="Telmo Valentim Fernandes" userId="0ab0fa4d-6dc1-4c20-a7d7-1ab658d53e46" providerId="ADAL" clId="{056375A8-01E1-40B6-BA62-42E8301761C1}" dt="2023-07-28T14:35:19.438" v="1321" actId="22"/>
          <ac:picMkLst>
            <pc:docMk/>
            <pc:sldMk cId="1852934113" sldId="368"/>
            <ac:picMk id="3" creationId="{C488D8C5-C69B-CCF8-63EB-9F34F00D9614}"/>
          </ac:picMkLst>
        </pc:picChg>
      </pc:sldChg>
      <pc:sldChg chg="addSp modSp add mod">
        <pc:chgData name="Telmo Valentim Fernandes" userId="0ab0fa4d-6dc1-4c20-a7d7-1ab658d53e46" providerId="ADAL" clId="{056375A8-01E1-40B6-BA62-42E8301761C1}" dt="2023-07-28T15:04:47.549" v="1353" actId="1076"/>
        <pc:sldMkLst>
          <pc:docMk/>
          <pc:sldMk cId="1089136032" sldId="369"/>
        </pc:sldMkLst>
        <pc:picChg chg="add mod">
          <ac:chgData name="Telmo Valentim Fernandes" userId="0ab0fa4d-6dc1-4c20-a7d7-1ab658d53e46" providerId="ADAL" clId="{056375A8-01E1-40B6-BA62-42E8301761C1}" dt="2023-07-28T15:04:47.549" v="1353" actId="1076"/>
          <ac:picMkLst>
            <pc:docMk/>
            <pc:sldMk cId="1089136032" sldId="369"/>
            <ac:picMk id="3" creationId="{861704F9-5CE1-24D4-FE27-3F8B7DC89476}"/>
          </ac:picMkLst>
        </pc:picChg>
      </pc:sldChg>
      <pc:sldChg chg="addSp delSp modSp add mod ord replId">
        <pc:chgData name="Telmo Valentim Fernandes" userId="0ab0fa4d-6dc1-4c20-a7d7-1ab658d53e46" providerId="ADAL" clId="{056375A8-01E1-40B6-BA62-42E8301761C1}" dt="2023-07-28T15:03:32.190" v="1347" actId="478"/>
        <pc:sldMkLst>
          <pc:docMk/>
          <pc:sldMk cId="3147900715" sldId="370"/>
        </pc:sldMkLst>
        <pc:picChg chg="add del mod">
          <ac:chgData name="Telmo Valentim Fernandes" userId="0ab0fa4d-6dc1-4c20-a7d7-1ab658d53e46" providerId="ADAL" clId="{056375A8-01E1-40B6-BA62-42E8301761C1}" dt="2023-07-28T15:03:32.190" v="1347" actId="478"/>
          <ac:picMkLst>
            <pc:docMk/>
            <pc:sldMk cId="3147900715" sldId="370"/>
            <ac:picMk id="3" creationId="{11D4AD02-BB78-7F86-CC5B-6799C2D655A8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8T15:35:56.903" v="1356" actId="1076"/>
        <pc:sldMkLst>
          <pc:docMk/>
          <pc:sldMk cId="2036977856" sldId="371"/>
        </pc:sldMkLst>
        <pc:picChg chg="add mod">
          <ac:chgData name="Telmo Valentim Fernandes" userId="0ab0fa4d-6dc1-4c20-a7d7-1ab658d53e46" providerId="ADAL" clId="{056375A8-01E1-40B6-BA62-42E8301761C1}" dt="2023-07-28T15:35:56.903" v="1356" actId="1076"/>
          <ac:picMkLst>
            <pc:docMk/>
            <pc:sldMk cId="2036977856" sldId="371"/>
            <ac:picMk id="3" creationId="{94B0A6B0-63A2-EA90-27FB-A05C72AF479E}"/>
          </ac:picMkLst>
        </pc:picChg>
      </pc:sldChg>
      <pc:sldChg chg="addSp delSp modSp add mod ord replId">
        <pc:chgData name="Telmo Valentim Fernandes" userId="0ab0fa4d-6dc1-4c20-a7d7-1ab658d53e46" providerId="ADAL" clId="{056375A8-01E1-40B6-BA62-42E8301761C1}" dt="2023-07-28T15:36:26.135" v="1357" actId="478"/>
        <pc:sldMkLst>
          <pc:docMk/>
          <pc:sldMk cId="2995919281" sldId="372"/>
        </pc:sldMkLst>
        <pc:picChg chg="add del mod">
          <ac:chgData name="Telmo Valentim Fernandes" userId="0ab0fa4d-6dc1-4c20-a7d7-1ab658d53e46" providerId="ADAL" clId="{056375A8-01E1-40B6-BA62-42E8301761C1}" dt="2023-07-28T15:36:26.135" v="1357" actId="478"/>
          <ac:picMkLst>
            <pc:docMk/>
            <pc:sldMk cId="2995919281" sldId="372"/>
            <ac:picMk id="3" creationId="{E741C34D-A05A-26A8-9C7D-B91EF785B843}"/>
          </ac:picMkLst>
        </pc:picChg>
      </pc:sldChg>
      <pc:sldChg chg="addSp delSp add mod">
        <pc:chgData name="Telmo Valentim Fernandes" userId="0ab0fa4d-6dc1-4c20-a7d7-1ab658d53e46" providerId="ADAL" clId="{056375A8-01E1-40B6-BA62-42E8301761C1}" dt="2023-07-28T15:36:50.276" v="1359" actId="478"/>
        <pc:sldMkLst>
          <pc:docMk/>
          <pc:sldMk cId="1042767404" sldId="373"/>
        </pc:sldMkLst>
        <pc:picChg chg="add del">
          <ac:chgData name="Telmo Valentim Fernandes" userId="0ab0fa4d-6dc1-4c20-a7d7-1ab658d53e46" providerId="ADAL" clId="{056375A8-01E1-40B6-BA62-42E8301761C1}" dt="2023-07-28T15:36:50.276" v="1359" actId="478"/>
          <ac:picMkLst>
            <pc:docMk/>
            <pc:sldMk cId="1042767404" sldId="373"/>
            <ac:picMk id="3" creationId="{2273F3D8-BFE6-E26E-17C3-8A593C4E0774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8T15:37:17.071" v="1362" actId="1076"/>
        <pc:sldMkLst>
          <pc:docMk/>
          <pc:sldMk cId="2739476744" sldId="374"/>
        </pc:sldMkLst>
        <pc:picChg chg="add mod">
          <ac:chgData name="Telmo Valentim Fernandes" userId="0ab0fa4d-6dc1-4c20-a7d7-1ab658d53e46" providerId="ADAL" clId="{056375A8-01E1-40B6-BA62-42E8301761C1}" dt="2023-07-28T15:37:17.071" v="1362" actId="1076"/>
          <ac:picMkLst>
            <pc:docMk/>
            <pc:sldMk cId="2739476744" sldId="374"/>
            <ac:picMk id="3" creationId="{07E64658-8B08-DC2E-E66E-E73A3831ACF4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8T15:47:03.396" v="1366" actId="1076"/>
        <pc:sldMkLst>
          <pc:docMk/>
          <pc:sldMk cId="1699683604" sldId="375"/>
        </pc:sldMkLst>
        <pc:picChg chg="add mod">
          <ac:chgData name="Telmo Valentim Fernandes" userId="0ab0fa4d-6dc1-4c20-a7d7-1ab658d53e46" providerId="ADAL" clId="{056375A8-01E1-40B6-BA62-42E8301761C1}" dt="2023-07-28T15:47:03.396" v="1366" actId="1076"/>
          <ac:picMkLst>
            <pc:docMk/>
            <pc:sldMk cId="1699683604" sldId="375"/>
            <ac:picMk id="3" creationId="{E745085A-535F-C942-B3D2-B9C80625B9EA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8T15:49:08.833" v="1369" actId="1076"/>
        <pc:sldMkLst>
          <pc:docMk/>
          <pc:sldMk cId="2431183441" sldId="376"/>
        </pc:sldMkLst>
        <pc:picChg chg="add mod">
          <ac:chgData name="Telmo Valentim Fernandes" userId="0ab0fa4d-6dc1-4c20-a7d7-1ab658d53e46" providerId="ADAL" clId="{056375A8-01E1-40B6-BA62-42E8301761C1}" dt="2023-07-28T15:49:08.833" v="1369" actId="1076"/>
          <ac:picMkLst>
            <pc:docMk/>
            <pc:sldMk cId="2431183441" sldId="376"/>
            <ac:picMk id="3" creationId="{234BBA63-453D-880A-F31F-F3BFF68E9D6E}"/>
          </ac:picMkLst>
        </pc:picChg>
      </pc:sldChg>
      <pc:sldChg chg="addSp delSp modSp add mod replId">
        <pc:chgData name="Telmo Valentim Fernandes" userId="0ab0fa4d-6dc1-4c20-a7d7-1ab658d53e46" providerId="ADAL" clId="{056375A8-01E1-40B6-BA62-42E8301761C1}" dt="2023-07-28T15:57:32.192" v="1374" actId="21"/>
        <pc:sldMkLst>
          <pc:docMk/>
          <pc:sldMk cId="730604738" sldId="377"/>
        </pc:sldMkLst>
        <pc:picChg chg="add mod">
          <ac:chgData name="Telmo Valentim Fernandes" userId="0ab0fa4d-6dc1-4c20-a7d7-1ab658d53e46" providerId="ADAL" clId="{056375A8-01E1-40B6-BA62-42E8301761C1}" dt="2023-07-28T15:55:28.501" v="1372" actId="1076"/>
          <ac:picMkLst>
            <pc:docMk/>
            <pc:sldMk cId="730604738" sldId="377"/>
            <ac:picMk id="3" creationId="{D7245D68-2259-3525-830A-12492423A7B8}"/>
          </ac:picMkLst>
        </pc:picChg>
        <pc:picChg chg="add del">
          <ac:chgData name="Telmo Valentim Fernandes" userId="0ab0fa4d-6dc1-4c20-a7d7-1ab658d53e46" providerId="ADAL" clId="{056375A8-01E1-40B6-BA62-42E8301761C1}" dt="2023-07-28T15:57:32.192" v="1374" actId="21"/>
          <ac:picMkLst>
            <pc:docMk/>
            <pc:sldMk cId="730604738" sldId="377"/>
            <ac:picMk id="8" creationId="{D87DB9D4-F879-0088-B592-06A6F726D686}"/>
          </ac:picMkLst>
        </pc:picChg>
      </pc:sldChg>
      <pc:sldChg chg="addSp add replId">
        <pc:chgData name="Telmo Valentim Fernandes" userId="0ab0fa4d-6dc1-4c20-a7d7-1ab658d53e46" providerId="ADAL" clId="{056375A8-01E1-40B6-BA62-42E8301761C1}" dt="2023-07-28T15:57:35.515" v="1375"/>
        <pc:sldMkLst>
          <pc:docMk/>
          <pc:sldMk cId="888066857" sldId="378"/>
        </pc:sldMkLst>
        <pc:picChg chg="add">
          <ac:chgData name="Telmo Valentim Fernandes" userId="0ab0fa4d-6dc1-4c20-a7d7-1ab658d53e46" providerId="ADAL" clId="{056375A8-01E1-40B6-BA62-42E8301761C1}" dt="2023-07-28T15:57:35.515" v="1375"/>
          <ac:picMkLst>
            <pc:docMk/>
            <pc:sldMk cId="888066857" sldId="378"/>
            <ac:picMk id="2" creationId="{CD8B07E2-1D53-84D9-A774-1100FF24C0B9}"/>
          </ac:picMkLst>
        </pc:picChg>
      </pc:sldChg>
      <pc:sldChg chg="addSp modSp add mod replId">
        <pc:chgData name="Telmo Valentim Fernandes" userId="0ab0fa4d-6dc1-4c20-a7d7-1ab658d53e46" providerId="ADAL" clId="{056375A8-01E1-40B6-BA62-42E8301761C1}" dt="2023-07-28T15:58:36.045" v="1378" actId="1076"/>
        <pc:sldMkLst>
          <pc:docMk/>
          <pc:sldMk cId="1165704567" sldId="379"/>
        </pc:sldMkLst>
        <pc:picChg chg="add mod">
          <ac:chgData name="Telmo Valentim Fernandes" userId="0ab0fa4d-6dc1-4c20-a7d7-1ab658d53e46" providerId="ADAL" clId="{056375A8-01E1-40B6-BA62-42E8301761C1}" dt="2023-07-28T15:58:36.045" v="1378" actId="1076"/>
          <ac:picMkLst>
            <pc:docMk/>
            <pc:sldMk cId="1165704567" sldId="379"/>
            <ac:picMk id="3" creationId="{60BED126-CC0A-322B-D384-D8F0A73BE486}"/>
          </ac:picMkLst>
        </pc:picChg>
      </pc:sldChg>
      <pc:sldChg chg="addSp add mod replId">
        <pc:chgData name="Telmo Valentim Fernandes" userId="0ab0fa4d-6dc1-4c20-a7d7-1ab658d53e46" providerId="ADAL" clId="{056375A8-01E1-40B6-BA62-42E8301761C1}" dt="2023-07-28T16:00:02.957" v="1379" actId="22"/>
        <pc:sldMkLst>
          <pc:docMk/>
          <pc:sldMk cId="669268346" sldId="380"/>
        </pc:sldMkLst>
        <pc:picChg chg="add">
          <ac:chgData name="Telmo Valentim Fernandes" userId="0ab0fa4d-6dc1-4c20-a7d7-1ab658d53e46" providerId="ADAL" clId="{056375A8-01E1-40B6-BA62-42E8301761C1}" dt="2023-07-28T16:00:02.957" v="1379" actId="22"/>
          <ac:picMkLst>
            <pc:docMk/>
            <pc:sldMk cId="669268346" sldId="380"/>
            <ac:picMk id="3" creationId="{47EBB159-4B61-DA0D-5237-3B771341AA4E}"/>
          </ac:picMkLst>
        </pc:picChg>
      </pc:sldChg>
      <pc:sldChg chg="addSp add mod replId">
        <pc:chgData name="Telmo Valentim Fernandes" userId="0ab0fa4d-6dc1-4c20-a7d7-1ab658d53e46" providerId="ADAL" clId="{056375A8-01E1-40B6-BA62-42E8301761C1}" dt="2023-07-28T16:00:45.762" v="1380" actId="22"/>
        <pc:sldMkLst>
          <pc:docMk/>
          <pc:sldMk cId="195276012" sldId="381"/>
        </pc:sldMkLst>
        <pc:picChg chg="add">
          <ac:chgData name="Telmo Valentim Fernandes" userId="0ab0fa4d-6dc1-4c20-a7d7-1ab658d53e46" providerId="ADAL" clId="{056375A8-01E1-40B6-BA62-42E8301761C1}" dt="2023-07-28T16:00:45.762" v="1380" actId="22"/>
          <ac:picMkLst>
            <pc:docMk/>
            <pc:sldMk cId="195276012" sldId="381"/>
            <ac:picMk id="3" creationId="{790E1661-8A94-8F52-5C5F-FB9DE7741E02}"/>
          </ac:picMkLst>
        </pc:picChg>
      </pc:sldChg>
      <pc:sldChg chg="addSp add mod replId">
        <pc:chgData name="Telmo Valentim Fernandes" userId="0ab0fa4d-6dc1-4c20-a7d7-1ab658d53e46" providerId="ADAL" clId="{056375A8-01E1-40B6-BA62-42E8301761C1}" dt="2023-07-28T16:02:18.743" v="1381" actId="22"/>
        <pc:sldMkLst>
          <pc:docMk/>
          <pc:sldMk cId="3830602057" sldId="382"/>
        </pc:sldMkLst>
        <pc:picChg chg="add">
          <ac:chgData name="Telmo Valentim Fernandes" userId="0ab0fa4d-6dc1-4c20-a7d7-1ab658d53e46" providerId="ADAL" clId="{056375A8-01E1-40B6-BA62-42E8301761C1}" dt="2023-07-28T16:02:18.743" v="1381" actId="22"/>
          <ac:picMkLst>
            <pc:docMk/>
            <pc:sldMk cId="3830602057" sldId="382"/>
            <ac:picMk id="3" creationId="{1665CB59-B1BF-3F1C-27E0-BCECF787E8BD}"/>
          </ac:picMkLst>
        </pc:picChg>
      </pc:sldChg>
      <pc:sldChg chg="add">
        <pc:chgData name="Telmo Valentim Fernandes" userId="0ab0fa4d-6dc1-4c20-a7d7-1ab658d53e46" providerId="ADAL" clId="{056375A8-01E1-40B6-BA62-42E8301761C1}" dt="2023-07-28T14:45:01.058" v="1323" actId="2890"/>
        <pc:sldMkLst>
          <pc:docMk/>
          <pc:sldMk cId="295811599" sldId="383"/>
        </pc:sldMkLst>
      </pc:sldChg>
      <pc:sldChg chg="addSp delSp add mod">
        <pc:chgData name="Telmo Valentim Fernandes" userId="0ab0fa4d-6dc1-4c20-a7d7-1ab658d53e46" providerId="ADAL" clId="{056375A8-01E1-40B6-BA62-42E8301761C1}" dt="2023-07-28T16:05:02.438" v="1405" actId="22"/>
        <pc:sldMkLst>
          <pc:docMk/>
          <pc:sldMk cId="2337174988" sldId="384"/>
        </pc:sldMkLst>
        <pc:picChg chg="del">
          <ac:chgData name="Telmo Valentim Fernandes" userId="0ab0fa4d-6dc1-4c20-a7d7-1ab658d53e46" providerId="ADAL" clId="{056375A8-01E1-40B6-BA62-42E8301761C1}" dt="2023-07-28T16:02:42.825" v="1384" actId="478"/>
          <ac:picMkLst>
            <pc:docMk/>
            <pc:sldMk cId="2337174988" sldId="384"/>
            <ac:picMk id="5" creationId="{89051DBF-1BA2-5784-F3E6-5F05D84E4A2E}"/>
          </ac:picMkLst>
        </pc:picChg>
        <pc:picChg chg="add">
          <ac:chgData name="Telmo Valentim Fernandes" userId="0ab0fa4d-6dc1-4c20-a7d7-1ab658d53e46" providerId="ADAL" clId="{056375A8-01E1-40B6-BA62-42E8301761C1}" dt="2023-07-28T16:03:12.268" v="1403" actId="22"/>
          <ac:picMkLst>
            <pc:docMk/>
            <pc:sldMk cId="2337174988" sldId="384"/>
            <ac:picMk id="6" creationId="{E5F77285-4337-52F6-ED68-C14AD5339674}"/>
          </ac:picMkLst>
        </pc:picChg>
        <pc:picChg chg="add">
          <ac:chgData name="Telmo Valentim Fernandes" userId="0ab0fa4d-6dc1-4c20-a7d7-1ab658d53e46" providerId="ADAL" clId="{056375A8-01E1-40B6-BA62-42E8301761C1}" dt="2023-07-28T16:04:08.700" v="1404" actId="22"/>
          <ac:picMkLst>
            <pc:docMk/>
            <pc:sldMk cId="2337174988" sldId="384"/>
            <ac:picMk id="8" creationId="{1FAE9A6B-7080-31B2-B97B-01F554758CC3}"/>
          </ac:picMkLst>
        </pc:picChg>
        <pc:picChg chg="add">
          <ac:chgData name="Telmo Valentim Fernandes" userId="0ab0fa4d-6dc1-4c20-a7d7-1ab658d53e46" providerId="ADAL" clId="{056375A8-01E1-40B6-BA62-42E8301761C1}" dt="2023-07-28T16:05:02.438" v="1405" actId="22"/>
          <ac:picMkLst>
            <pc:docMk/>
            <pc:sldMk cId="2337174988" sldId="384"/>
            <ac:picMk id="10" creationId="{8D2BC92A-47A1-A6CE-8019-43A83ECA5D94}"/>
          </ac:picMkLst>
        </pc:picChg>
      </pc:sldChg>
      <pc:sldChg chg="addSp add mod">
        <pc:chgData name="Telmo Valentim Fernandes" userId="0ab0fa4d-6dc1-4c20-a7d7-1ab658d53e46" providerId="ADAL" clId="{056375A8-01E1-40B6-BA62-42E8301761C1}" dt="2023-07-28T16:18:24.197" v="1406" actId="22"/>
        <pc:sldMkLst>
          <pc:docMk/>
          <pc:sldMk cId="2706742069" sldId="385"/>
        </pc:sldMkLst>
        <pc:picChg chg="add">
          <ac:chgData name="Telmo Valentim Fernandes" userId="0ab0fa4d-6dc1-4c20-a7d7-1ab658d53e46" providerId="ADAL" clId="{056375A8-01E1-40B6-BA62-42E8301761C1}" dt="2023-07-28T16:18:24.197" v="1406" actId="22"/>
          <ac:picMkLst>
            <pc:docMk/>
            <pc:sldMk cId="2706742069" sldId="385"/>
            <ac:picMk id="5" creationId="{186B592E-26D4-63C6-40C7-28C49158351E}"/>
          </ac:picMkLst>
        </pc:picChg>
      </pc:sldChg>
      <pc:sldChg chg="addSp add mod">
        <pc:chgData name="Telmo Valentim Fernandes" userId="0ab0fa4d-6dc1-4c20-a7d7-1ab658d53e46" providerId="ADAL" clId="{056375A8-01E1-40B6-BA62-42E8301761C1}" dt="2023-07-28T16:18:42.797" v="1407" actId="22"/>
        <pc:sldMkLst>
          <pc:docMk/>
          <pc:sldMk cId="2275838432" sldId="386"/>
        </pc:sldMkLst>
        <pc:picChg chg="add">
          <ac:chgData name="Telmo Valentim Fernandes" userId="0ab0fa4d-6dc1-4c20-a7d7-1ab658d53e46" providerId="ADAL" clId="{056375A8-01E1-40B6-BA62-42E8301761C1}" dt="2023-07-28T16:18:42.797" v="1407" actId="22"/>
          <ac:picMkLst>
            <pc:docMk/>
            <pc:sldMk cId="2275838432" sldId="386"/>
            <ac:picMk id="5" creationId="{45E3C742-EFE8-6EE1-631A-AAB602373397}"/>
          </ac:picMkLst>
        </pc:picChg>
      </pc:sldChg>
      <pc:sldChg chg="add">
        <pc:chgData name="Telmo Valentim Fernandes" userId="0ab0fa4d-6dc1-4c20-a7d7-1ab658d53e46" providerId="ADAL" clId="{056375A8-01E1-40B6-BA62-42E8301761C1}" dt="2023-07-28T16:02:54.040" v="1387" actId="2890"/>
        <pc:sldMkLst>
          <pc:docMk/>
          <pc:sldMk cId="3681518992" sldId="387"/>
        </pc:sldMkLst>
      </pc:sldChg>
      <pc:sldChg chg="add">
        <pc:chgData name="Telmo Valentim Fernandes" userId="0ab0fa4d-6dc1-4c20-a7d7-1ab658d53e46" providerId="ADAL" clId="{056375A8-01E1-40B6-BA62-42E8301761C1}" dt="2023-07-28T16:02:54.208" v="1388" actId="2890"/>
        <pc:sldMkLst>
          <pc:docMk/>
          <pc:sldMk cId="1988950856" sldId="388"/>
        </pc:sldMkLst>
      </pc:sldChg>
      <pc:sldChg chg="add">
        <pc:chgData name="Telmo Valentim Fernandes" userId="0ab0fa4d-6dc1-4c20-a7d7-1ab658d53e46" providerId="ADAL" clId="{056375A8-01E1-40B6-BA62-42E8301761C1}" dt="2023-07-28T16:02:54.352" v="1389" actId="2890"/>
        <pc:sldMkLst>
          <pc:docMk/>
          <pc:sldMk cId="1624595107" sldId="389"/>
        </pc:sldMkLst>
      </pc:sldChg>
      <pc:sldChg chg="add">
        <pc:chgData name="Telmo Valentim Fernandes" userId="0ab0fa4d-6dc1-4c20-a7d7-1ab658d53e46" providerId="ADAL" clId="{056375A8-01E1-40B6-BA62-42E8301761C1}" dt="2023-07-28T16:02:54.511" v="1390" actId="2890"/>
        <pc:sldMkLst>
          <pc:docMk/>
          <pc:sldMk cId="662699093" sldId="390"/>
        </pc:sldMkLst>
      </pc:sldChg>
      <pc:sldChg chg="add">
        <pc:chgData name="Telmo Valentim Fernandes" userId="0ab0fa4d-6dc1-4c20-a7d7-1ab658d53e46" providerId="ADAL" clId="{056375A8-01E1-40B6-BA62-42E8301761C1}" dt="2023-07-28T16:02:54.660" v="1391" actId="2890"/>
        <pc:sldMkLst>
          <pc:docMk/>
          <pc:sldMk cId="3254078363" sldId="391"/>
        </pc:sldMkLst>
      </pc:sldChg>
      <pc:sldChg chg="add">
        <pc:chgData name="Telmo Valentim Fernandes" userId="0ab0fa4d-6dc1-4c20-a7d7-1ab658d53e46" providerId="ADAL" clId="{056375A8-01E1-40B6-BA62-42E8301761C1}" dt="2023-07-28T16:02:54.807" v="1392" actId="2890"/>
        <pc:sldMkLst>
          <pc:docMk/>
          <pc:sldMk cId="3065587594" sldId="392"/>
        </pc:sldMkLst>
      </pc:sldChg>
      <pc:sldChg chg="add">
        <pc:chgData name="Telmo Valentim Fernandes" userId="0ab0fa4d-6dc1-4c20-a7d7-1ab658d53e46" providerId="ADAL" clId="{056375A8-01E1-40B6-BA62-42E8301761C1}" dt="2023-07-28T16:02:54.976" v="1393" actId="2890"/>
        <pc:sldMkLst>
          <pc:docMk/>
          <pc:sldMk cId="918604221" sldId="393"/>
        </pc:sldMkLst>
      </pc:sldChg>
      <pc:sldChg chg="add">
        <pc:chgData name="Telmo Valentim Fernandes" userId="0ab0fa4d-6dc1-4c20-a7d7-1ab658d53e46" providerId="ADAL" clId="{056375A8-01E1-40B6-BA62-42E8301761C1}" dt="2023-07-28T16:02:55.146" v="1394" actId="2890"/>
        <pc:sldMkLst>
          <pc:docMk/>
          <pc:sldMk cId="590227942" sldId="394"/>
        </pc:sldMkLst>
      </pc:sldChg>
      <pc:sldChg chg="add">
        <pc:chgData name="Telmo Valentim Fernandes" userId="0ab0fa4d-6dc1-4c20-a7d7-1ab658d53e46" providerId="ADAL" clId="{056375A8-01E1-40B6-BA62-42E8301761C1}" dt="2023-07-28T16:02:55.287" v="1395" actId="2890"/>
        <pc:sldMkLst>
          <pc:docMk/>
          <pc:sldMk cId="4039054235" sldId="395"/>
        </pc:sldMkLst>
      </pc:sldChg>
      <pc:sldChg chg="add">
        <pc:chgData name="Telmo Valentim Fernandes" userId="0ab0fa4d-6dc1-4c20-a7d7-1ab658d53e46" providerId="ADAL" clId="{056375A8-01E1-40B6-BA62-42E8301761C1}" dt="2023-07-28T16:02:55.484" v="1396" actId="2890"/>
        <pc:sldMkLst>
          <pc:docMk/>
          <pc:sldMk cId="3723945346" sldId="396"/>
        </pc:sldMkLst>
      </pc:sldChg>
      <pc:sldChg chg="add">
        <pc:chgData name="Telmo Valentim Fernandes" userId="0ab0fa4d-6dc1-4c20-a7d7-1ab658d53e46" providerId="ADAL" clId="{056375A8-01E1-40B6-BA62-42E8301761C1}" dt="2023-07-28T16:02:55.674" v="1397" actId="2890"/>
        <pc:sldMkLst>
          <pc:docMk/>
          <pc:sldMk cId="857969646" sldId="397"/>
        </pc:sldMkLst>
      </pc:sldChg>
      <pc:sldChg chg="add">
        <pc:chgData name="Telmo Valentim Fernandes" userId="0ab0fa4d-6dc1-4c20-a7d7-1ab658d53e46" providerId="ADAL" clId="{056375A8-01E1-40B6-BA62-42E8301761C1}" dt="2023-07-28T16:02:55.897" v="1398" actId="2890"/>
        <pc:sldMkLst>
          <pc:docMk/>
          <pc:sldMk cId="3360898734" sldId="398"/>
        </pc:sldMkLst>
      </pc:sldChg>
      <pc:sldChg chg="add">
        <pc:chgData name="Telmo Valentim Fernandes" userId="0ab0fa4d-6dc1-4c20-a7d7-1ab658d53e46" providerId="ADAL" clId="{056375A8-01E1-40B6-BA62-42E8301761C1}" dt="2023-07-28T16:02:56.099" v="1399" actId="2890"/>
        <pc:sldMkLst>
          <pc:docMk/>
          <pc:sldMk cId="1155241997" sldId="399"/>
        </pc:sldMkLst>
      </pc:sldChg>
      <pc:sldChg chg="add">
        <pc:chgData name="Telmo Valentim Fernandes" userId="0ab0fa4d-6dc1-4c20-a7d7-1ab658d53e46" providerId="ADAL" clId="{056375A8-01E1-40B6-BA62-42E8301761C1}" dt="2023-07-28T16:02:56.297" v="1400" actId="2890"/>
        <pc:sldMkLst>
          <pc:docMk/>
          <pc:sldMk cId="960028361" sldId="400"/>
        </pc:sldMkLst>
      </pc:sldChg>
      <pc:sldChg chg="add">
        <pc:chgData name="Telmo Valentim Fernandes" userId="0ab0fa4d-6dc1-4c20-a7d7-1ab658d53e46" providerId="ADAL" clId="{056375A8-01E1-40B6-BA62-42E8301761C1}" dt="2023-07-28T16:02:56.506" v="1401" actId="2890"/>
        <pc:sldMkLst>
          <pc:docMk/>
          <pc:sldMk cId="2890004300" sldId="401"/>
        </pc:sldMkLst>
      </pc:sldChg>
      <pc:sldChg chg="add">
        <pc:chgData name="Telmo Valentim Fernandes" userId="0ab0fa4d-6dc1-4c20-a7d7-1ab658d53e46" providerId="ADAL" clId="{056375A8-01E1-40B6-BA62-42E8301761C1}" dt="2023-07-28T16:02:56.709" v="1402" actId="2890"/>
        <pc:sldMkLst>
          <pc:docMk/>
          <pc:sldMk cId="1384618340" sldId="4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A6DC4-9520-4033-B641-CF254EC29DD5}" type="datetimeFigureOut">
              <a:rPr lang="pt-PT" smtClean="0"/>
              <a:t>14/02/2024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9B302-6458-4DD0-BDD7-0E88480F10B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887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4AFB-2419-425A-8A45-D43D95EF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FDF4B-1B99-454A-B505-49E108D5D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0B2F1-5AD9-401E-BA9D-A1CC8A9B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F76B6-E379-437C-88BC-2E227170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0B6B3-EBB1-4AF9-924C-0936DB2B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1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308E-D808-43AF-832C-F2902D7B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E5CD2-F83E-4C28-8AC1-97785B39F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B1539-CB56-4B79-BFF0-74B400C29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BB3D8-BED4-4CC9-B2C3-71B0F0E1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70BD8-F896-4E70-9FD1-1D95FE4F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9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61209-EAAC-4FB6-AD0C-B3F441DF99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B6E66-884F-4A1F-9843-42C14996D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EFC75-75B6-4B8A-858A-D5BCC61A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2745-D2F0-4592-B669-765CA781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DABCE-242E-4EF8-90D9-A8989BB8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9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96DA0-BA23-45BA-8153-DA4BBD75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DE2A1-72C8-4911-AA3B-DB8B2C78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1AAA6-DB13-4CBC-96D0-F55E6EDB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6A4D-914E-4135-95F5-AFCAC179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30672-3902-4C8A-8653-D41A3101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0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E0F0-2C11-4940-B1A5-F33E46E5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5FCB9-4272-4B99-9B14-51C3C6A53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7498E-C3BD-4739-B406-5E61E24B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64E82-1791-4B0C-A8DD-6F3CADFE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545B6-CFF4-4CE5-94C7-BCCDF0FB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6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50F6-3D4A-4F56-A2CF-C874AD69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CD770-8DB1-4DD1-A8A6-4FDAF0375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07E56-DFD0-4F8F-A9DC-977E35853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09ADD-AC79-41CB-BAF9-2A9A060F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159D3-DF72-438F-A522-34F626CF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E897F-7CB7-44F4-AFF2-A35DC1B0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E87-5798-43A0-9B1A-0F03B821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F4B19-2012-4BAB-8F3A-87EBB145F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B2E7E-481B-4962-B8C6-0F271BB54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1BB27-793F-44C1-BE43-7765FCC56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452AD2-C00F-4B68-94D2-393C0BB11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E093D-F209-43AE-80F9-BBF8229B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2AC18-448D-4945-B8A6-606493C0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0F5F2-8118-481E-BED5-04280E71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9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E253-A082-48D1-B223-1103C6D2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C33A8-6504-4659-AB1A-F11AF8DA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041C7-BA52-40AD-9A3E-7147C004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4E28F-60B1-4E44-9057-3B8E1E19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1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DFF27-ED64-44DA-8D01-BC2AFA4CB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F267D-F476-4D86-BAB4-70A22817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EB3DA-CDBD-40BC-B359-3BD94BE5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8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1340-4954-433D-8542-84D408F9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02BD5-88F9-4CF2-857C-91670DE9C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0A2BE-6C0B-499A-8AD6-FA8E9EEB1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6B7F0-FFF6-4A2B-85E7-F59B0473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8C877-2E92-449A-B6CC-966E279FA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0211C-CED8-4050-B299-89D6566F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4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0BFC-BA1D-42AF-B843-096C9952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2DD80-3B5B-4D51-91A1-73AFF69E1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355FE-2C30-4AB4-AB6A-139C5170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9CEF5-EE1E-41BB-AFCA-BD8D4B9E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4BCC-1FCB-48D7-A094-17D40B98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B9641-2DF9-4253-9A79-084C1C14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8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E6C1-F2C5-48AB-B66A-ABDF1B36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FB40C-E61D-493F-952F-CC88CFC55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C9AFD-C223-432A-85D9-D0CD8D18D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9B8C2-CE93-4C69-937A-16187E51508A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B23B4-6CFB-4B9D-82DC-804551F25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8B33-90E1-43A4-8DF3-B19FABF4A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BD489-636E-4E94-BE15-459EDB62F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4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D2D1CD-D056-4391-AA0D-59141C132451}"/>
              </a:ext>
            </a:extLst>
          </p:cNvPr>
          <p:cNvSpPr/>
          <p:nvPr/>
        </p:nvSpPr>
        <p:spPr>
          <a:xfrm>
            <a:off x="0" y="4119842"/>
            <a:ext cx="12192000" cy="1524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6E179-B917-4D34-9B4F-CF828371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0000" y="358775"/>
            <a:ext cx="9252000" cy="3613150"/>
          </a:xfrm>
        </p:spPr>
        <p:txBody>
          <a:bodyPr anchor="ctr" anchorCtr="0">
            <a:normAutofit/>
          </a:bodyPr>
          <a:lstStyle/>
          <a:p>
            <a:r>
              <a:rPr lang="pt-PT" sz="5400" b="1" dirty="0">
                <a:solidFill>
                  <a:schemeClr val="accent2">
                    <a:lumMod val="75000"/>
                  </a:schemeClr>
                </a:solidFill>
              </a:rPr>
              <a:t>Macro visão </a:t>
            </a:r>
            <a:br>
              <a:rPr lang="pt-PT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t-PT" sz="5400" b="1" dirty="0">
                <a:solidFill>
                  <a:schemeClr val="accent2">
                    <a:lumMod val="75000"/>
                  </a:schemeClr>
                </a:solidFill>
              </a:rPr>
              <a:t>do </a:t>
            </a:r>
            <a:br>
              <a:rPr lang="pt-PT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t-PT" sz="5400" b="1" dirty="0">
                <a:solidFill>
                  <a:schemeClr val="accent2">
                    <a:lumMod val="75000"/>
                  </a:schemeClr>
                </a:solidFill>
              </a:rPr>
              <a:t>curso POO</a:t>
            </a:r>
            <a:br>
              <a:rPr lang="pt-PT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t-PT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br>
              <a:rPr lang="pt-PT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t-PT" sz="5400" b="1" dirty="0">
                <a:solidFill>
                  <a:schemeClr val="accent2">
                    <a:lumMod val="75000"/>
                  </a:schemeClr>
                </a:solidFill>
              </a:rPr>
              <a:t>Capítulo número 1</a:t>
            </a:r>
            <a:endParaRPr lang="en-US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8C039-9A06-4D9A-9E2F-F1DCFFE71C1A}"/>
              </a:ext>
            </a:extLst>
          </p:cNvPr>
          <p:cNvSpPr txBox="1"/>
          <p:nvPr/>
        </p:nvSpPr>
        <p:spPr>
          <a:xfrm>
            <a:off x="6268278" y="4296399"/>
            <a:ext cx="56454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dirty="0">
                <a:solidFill>
                  <a:schemeClr val="bg1"/>
                </a:solidFill>
              </a:rPr>
              <a:t>Telmo Ricardo Valentim Fernandes</a:t>
            </a:r>
          </a:p>
          <a:p>
            <a:pPr algn="r"/>
            <a:endParaRPr lang="pt-PT" dirty="0">
              <a:solidFill>
                <a:schemeClr val="bg1"/>
              </a:solidFill>
            </a:endParaRPr>
          </a:p>
          <a:p>
            <a:pPr algn="r"/>
            <a:endParaRPr lang="pt-PT" dirty="0">
              <a:solidFill>
                <a:schemeClr val="bg1"/>
              </a:solidFill>
            </a:endParaRPr>
          </a:p>
          <a:p>
            <a:pPr algn="r"/>
            <a:r>
              <a:rPr lang="pt-PT" dirty="0">
                <a:solidFill>
                  <a:schemeClr val="bg1"/>
                </a:solidFill>
              </a:rPr>
              <a:t>2024-02-14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07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42F57-5DB2-F3E1-55F1-C3FFECE1B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E58986-55F4-400D-5EA0-9999B7BFCA9D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9FA0F-DBCC-BCFD-1587-CD855D1083EE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C9BBC-FB18-4657-E269-7C76EF3EA8C8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60BD5-F661-2803-E946-AE975FB0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8582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9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C714C-3B2F-D7CF-0006-BB210C1D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4C92B-0A4D-75A7-AF3A-69650BFD8784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FBDFF-048B-AE42-262C-BF7BA6E74BCA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45FD4-9A0B-5D08-629A-E00EE3188AF3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70413-BC2F-3210-1A00-A348BDB0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4772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6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C1B90-E5D6-1854-1476-C4C9F810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EEC9C9-59FE-33E5-970D-0476ACA2F2C6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ECB92-28DC-A468-7544-F79A9857624D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3343A-130C-0FE2-005E-9D8AA51D3D0E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EAB78-C5DB-7881-971E-F598D0C3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14400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0761B-44E9-27A6-CA23-6710DC69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04E51C-0BE5-E710-0B8C-B7180F3B8EE6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7E429-984A-E070-C284-81D9D8866ED5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04B3-C23E-1E70-88F9-D8702A2AA8AB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CABD6-0AB0-B123-8B46-3A0ABAC9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2392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7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0CF12-A747-4BBE-AE67-4BDBBEDD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C12960-3E8C-5848-EF32-B242FD26C2F3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11516-A442-D18A-6581-CEA78FFA6793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88F16-10CA-0775-08BD-3AAFA261358F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D28B5-4E27-5DFA-A3BC-605EA9A3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14400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04985-D63D-E18F-B719-3D6D9EF3E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9C5AE-59DF-7878-5D97-503554C20600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FFCE5-CAA2-1EB6-DDA4-019592368E68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7F231-F87F-B29F-EAB2-83CA3725E4B4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EFEE9-98D9-3C70-2766-3780C8A18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76300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32A22-26BF-76E4-E168-5E0B7142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8B1843-E8EB-B67A-629A-F1B35CAFA408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4BEC4-73AA-6FA6-869E-9CDFD3D5BBAC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96B9-7104-D293-4B31-56EC24C80475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33D31-9130-0E4C-D3C7-9B502A72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2392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39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1557-7B4A-E518-5517-C65975B5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3EA435-5548-0D1C-03A0-7F3D65A0D729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8CC8-1D2C-E378-FD87-7E87FD4F5582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C0598-3BC9-DB12-6469-1B62F953D26F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Video</a:t>
            </a:r>
            <a:r>
              <a:rPr lang="pt-PT" dirty="0">
                <a:solidFill>
                  <a:schemeClr val="bg1"/>
                </a:solidFill>
              </a:rPr>
              <a:t> 2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FE771-7D2B-DDC9-8462-BE81F909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0487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68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CF1F1-1D66-26E0-5DE2-BCF839BF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17DBB3-0354-058A-B6DD-77B6E5A836BF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01C3-551D-40BC-80F6-99A827E1AD10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76EB8-00D4-E318-7479-8BF79CBAA3BE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Video</a:t>
            </a:r>
            <a:r>
              <a:rPr lang="pt-PT" dirty="0">
                <a:solidFill>
                  <a:schemeClr val="bg1"/>
                </a:solidFill>
              </a:rPr>
              <a:t> 2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2EADE-F75D-7324-C717-A87BD98B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0487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0B725-B38B-9930-DC80-E3B34C0C4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2A7918-0FFA-EB42-0673-2BAAB6DD7885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BBD9F-6E2C-0926-F3CA-5BD1DDEA8471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96A31-3A67-5DE2-E39A-363ED5F18D93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Video</a:t>
            </a:r>
            <a:r>
              <a:rPr lang="pt-PT" dirty="0">
                <a:solidFill>
                  <a:schemeClr val="bg1"/>
                </a:solidFill>
              </a:rPr>
              <a:t> 2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E655D-5058-6819-B32D-D7FDCA6F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8582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0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3E71B-48C3-2A1D-1C3A-73709EDD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310FB-48A7-2336-A94D-79919256A25F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12C4A-1014-85F1-2970-D3D4291845CF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767E2-7B6C-6E94-99B2-6D0F5156EADF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26577-40EA-0BC4-8381-7A27D8D4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042987"/>
            <a:ext cx="104679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85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01349-FCC1-938C-79AC-1CDBC5B5A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2229D5-8866-B3C3-8172-C50833EAA709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EC8A2-2424-4454-78F7-1B1744777036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5654-18E3-A79B-000E-D8C91489C7E0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Video</a:t>
            </a:r>
            <a:r>
              <a:rPr lang="pt-PT" dirty="0">
                <a:solidFill>
                  <a:schemeClr val="bg1"/>
                </a:solidFill>
              </a:rPr>
              <a:t> 2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D9CF5-239C-863B-F019-2D7157FC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8582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929A-D133-DA73-3A27-CC5812CD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BAE17-0325-3F3B-BAAC-838FE13667BE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A2F4A-5515-0186-CD16-295E4717BA0C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6F758-4A15-7BAA-9792-0C0B89D635BB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Video</a:t>
            </a:r>
            <a:r>
              <a:rPr lang="pt-PT" dirty="0">
                <a:solidFill>
                  <a:schemeClr val="bg1"/>
                </a:solidFill>
              </a:rPr>
              <a:t> 2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9417C-1ECF-C56B-3948-072FF0EF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8582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14ED6-837C-B0F6-7193-AC6F088D4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84D171-77C1-FFC7-64A0-79DAD47A3FC2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860DD-5A96-7AA2-6EC4-4A9F7E000BA9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0330D-2396-3762-FEF3-C3D5FF1EF01A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Video</a:t>
            </a:r>
            <a:r>
              <a:rPr lang="pt-PT" dirty="0">
                <a:solidFill>
                  <a:schemeClr val="bg1"/>
                </a:solidFill>
              </a:rPr>
              <a:t> 3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94D29-1633-677D-3BC5-D8569461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0487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88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3F3E3-3819-CCE3-B2F9-8161B97A3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863FF1-DE56-5DF4-BBD0-B59297864350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F58FC-1851-4F81-344E-1BF9BA0EBB58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CBD83-F8BE-430A-E5E5-C2D3D5FBCBCB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Video</a:t>
            </a:r>
            <a:r>
              <a:rPr lang="pt-PT" dirty="0">
                <a:solidFill>
                  <a:schemeClr val="bg1"/>
                </a:solidFill>
              </a:rPr>
              <a:t> 3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B5F0D-67ED-2DD9-1B4A-60566779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95350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52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712F4-1ED1-52F0-A13C-70B4C68C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8F8719-6207-55C6-9135-F3B3A0DFB228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08766-5A24-2D77-904F-FACD1B8A6FB0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A256C-F0A3-3521-D51C-0FDB53787DFE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Video</a:t>
            </a:r>
            <a:r>
              <a:rPr lang="pt-PT" dirty="0">
                <a:solidFill>
                  <a:schemeClr val="bg1"/>
                </a:solidFill>
              </a:rPr>
              <a:t> 3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78841-4A75-3C00-F6FD-A45E0B00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14400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4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EBEA3-7D44-316A-0713-0B497414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6F369B-F013-26D8-771A-5A4672975B23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023F0-C540-9AD2-7E5C-356FD68C39BC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29930-725A-AB46-5241-B2A7A14F110C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Video</a:t>
            </a:r>
            <a:r>
              <a:rPr lang="pt-PT" dirty="0">
                <a:solidFill>
                  <a:schemeClr val="bg1"/>
                </a:solidFill>
              </a:rPr>
              <a:t> 3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B04F8-0CD7-9795-12CD-6EF07E9B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2392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5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D2D1CD-D056-4391-AA0D-59141C132451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8C039-9A06-4D9A-9E2F-F1DCFFE71C1A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9B13D-2C1A-42EF-8C2B-DF17D5B43020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93A28-DB78-3A0B-A4D1-DE578357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76300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98F55-76B5-309A-9C6A-B39CEC3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B0AAC9-A86E-EA8E-FD2E-409781BAC238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934C7-6569-D4FF-5611-A63311FC5C2A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89810-F8A0-8F03-B2F2-958B95089B58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5274D-5D93-BEE5-DE59-26F80AB9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8582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7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C3D5-1479-DC77-9EF9-B0FE48A92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8DE518-3E3D-FEB4-CF01-78B74D1E399B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910C2-1479-5F9C-132C-5DEC055BF092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4210B-55B7-53DB-A245-6FC7A29EAD83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D3A4C-D2B8-2989-4039-D7AFC01D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0487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3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FF544-CC91-9090-4D41-26F5F8C33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18211C-AD86-5A7B-0115-2A7781BA2867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348B9-F86F-2F49-DC8A-788632BC392B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094EC-18F3-F1BD-6377-756338FDCFCE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BB67C-B157-743F-C1AC-E14069A0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33450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D141-B004-AFBF-28F2-0968A868C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97786A-7D63-AEF4-8A9B-10E2CCA53B32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338B7-C258-CD25-3EEB-BC5730FB60B0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7E8F-A81A-C514-1B91-89FBDC66323E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EAA2F-E920-0862-A39D-9DCB5AE8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95350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2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84173-3779-447B-9B8B-1769A996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E9FC3E-CBFC-E467-08AB-CB63E6D3BCDB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7770D-C5A5-933F-86CC-F5B86E62150B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C6CB0-02BA-D5F2-D5BD-2AC85CAA02FD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5C46D-DCB5-E03D-BA15-6FB78601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0487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0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9EFF-F94F-93F9-BB58-F6B39078D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1389B1-29AC-45D5-D673-8901A552D95D}"/>
              </a:ext>
            </a:extLst>
          </p:cNvPr>
          <p:cNvSpPr/>
          <p:nvPr/>
        </p:nvSpPr>
        <p:spPr>
          <a:xfrm>
            <a:off x="0" y="150320"/>
            <a:ext cx="12192000" cy="6774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2EFDF-92F8-55B2-F984-6196728EBFD4}"/>
              </a:ext>
            </a:extLst>
          </p:cNvPr>
          <p:cNvSpPr txBox="1"/>
          <p:nvPr/>
        </p:nvSpPr>
        <p:spPr>
          <a:xfrm>
            <a:off x="6096000" y="15620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Macro Visão do Curso POO</a:t>
            </a:r>
          </a:p>
          <a:p>
            <a:pPr algn="r"/>
            <a:r>
              <a:rPr lang="nl-NL" dirty="0">
                <a:solidFill>
                  <a:schemeClr val="bg1"/>
                </a:solidFill>
              </a:rPr>
              <a:t>2024-02-14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DAA60-73D4-834E-76C1-FF64A09F462B}"/>
              </a:ext>
            </a:extLst>
          </p:cNvPr>
          <p:cNvSpPr txBox="1"/>
          <p:nvPr/>
        </p:nvSpPr>
        <p:spPr>
          <a:xfrm>
            <a:off x="0" y="16341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Slide 1</a:t>
            </a:r>
          </a:p>
          <a:p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5B4C6-B6C6-AE11-B88F-B291C91E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04875"/>
            <a:ext cx="104679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16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30614</TotalTime>
  <Words>210</Words>
  <Application>Microsoft Office PowerPoint</Application>
  <PresentationFormat>Widescreen</PresentationFormat>
  <Paragraphs>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Macro visão  do  curso POO   Capítulo número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Emprego 2021</dc:title>
  <dc:creator>Telmo Fernandes</dc:creator>
  <cp:lastModifiedBy>Telmo Valentim Fernandes</cp:lastModifiedBy>
  <cp:revision>17</cp:revision>
  <dcterms:created xsi:type="dcterms:W3CDTF">2021-01-05T16:11:13Z</dcterms:created>
  <dcterms:modified xsi:type="dcterms:W3CDTF">2024-02-14T11:25:48Z</dcterms:modified>
</cp:coreProperties>
</file>